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6799" r:id="rId69"/>
  </p:sldMasterIdLst>
  <p:notesMasterIdLst>
    <p:notesMasterId r:id="rId83"/>
  </p:notesMasterIdLst>
  <p:handoutMasterIdLst>
    <p:handoutMasterId r:id="rId84"/>
  </p:handoutMasterIdLst>
  <p:sldIdLst>
    <p:sldId id="789" r:id="rId70"/>
    <p:sldId id="797" r:id="rId71"/>
    <p:sldId id="798" r:id="rId72"/>
    <p:sldId id="799" r:id="rId73"/>
    <p:sldId id="800" r:id="rId74"/>
    <p:sldId id="801" r:id="rId75"/>
    <p:sldId id="739" r:id="rId76"/>
    <p:sldId id="728" r:id="rId77"/>
    <p:sldId id="734" r:id="rId78"/>
    <p:sldId id="733" r:id="rId79"/>
    <p:sldId id="796" r:id="rId80"/>
    <p:sldId id="712" r:id="rId81"/>
    <p:sldId id="737" r:id="rId8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fore You Begin" id="{E0EF4C05-0C63-5541-89AE-9208F98A56B1}">
          <p14:sldIdLst/>
        </p14:section>
        <p14:section name="Walk-In" id="{B4AA3D15-D40E-F045-BF5E-0FA76BA4CC6D}">
          <p14:sldIdLst>
            <p14:sldId id="789"/>
          </p14:sldIdLst>
        </p14:section>
        <p14:section name="YOUR PRESENATATION" id="{88A75BE7-9891-0649-8603-A4248CBF5D51}">
          <p14:sldIdLst>
            <p14:sldId id="797"/>
            <p14:sldId id="798"/>
            <p14:sldId id="799"/>
            <p14:sldId id="800"/>
            <p14:sldId id="801"/>
          </p14:sldIdLst>
        </p14:section>
        <p14:section name="Walk-Out" id="{E1C5B446-A4D8-DA45-AB19-A4578A7B68EC}">
          <p14:sldIdLst>
            <p14:sldId id="739"/>
            <p14:sldId id="728"/>
          </p14:sldIdLst>
        </p14:section>
        <p14:section name="2022 Esri Dev Summit" id="{9384B04E-CB95-D647-BA34-75E7A6BE993D}">
          <p14:sldIdLst>
            <p14:sldId id="734"/>
            <p14:sldId id="733"/>
            <p14:sldId id="796"/>
            <p14:sldId id="712"/>
            <p14:sldId id="737"/>
          </p14:sldIdLst>
        </p14:section>
      </p14:sectionLst>
    </p:ext>
    <p:ext uri="{EFAFB233-063F-42B5-8137-9DF3F51BA10A}">
      <p15:sldGuideLst xmlns:p15="http://schemas.microsoft.com/office/powerpoint/2012/main">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EC86"/>
    <a:srgbClr val="01114F"/>
    <a:srgbClr val="C3E3F7"/>
    <a:srgbClr val="027ECF"/>
    <a:srgbClr val="C9F2FF"/>
    <a:srgbClr val="FFFFFF"/>
    <a:srgbClr val="828218"/>
    <a:srgbClr val="828219"/>
    <a:srgbClr val="C830A0"/>
    <a:srgbClr val="E246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3288C4-CB4D-1142-B99D-37074978FF43}" v="1" dt="2022-03-09T05:00:08.7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74"/>
    <p:restoredTop sz="69622"/>
  </p:normalViewPr>
  <p:slideViewPr>
    <p:cSldViewPr snapToGrid="0">
      <p:cViewPr varScale="1">
        <p:scale>
          <a:sx n="81" d="100"/>
          <a:sy n="81" d="100"/>
        </p:scale>
        <p:origin x="424" y="176"/>
      </p:cViewPr>
      <p:guideLst>
        <p:guide orient="horz" pos="430"/>
        <p:guide orient="horz" pos="3888"/>
        <p:guide pos="576"/>
        <p:guide pos="7104"/>
        <p:guide pos="431"/>
        <p:guide pos="7247"/>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customXml" Target="../customXml/item47.xml"/><Relationship Id="rId63" Type="http://schemas.openxmlformats.org/officeDocument/2006/relationships/customXml" Target="../customXml/item63.xml"/><Relationship Id="rId68" Type="http://schemas.openxmlformats.org/officeDocument/2006/relationships/customXml" Target="../customXml/item68.xml"/><Relationship Id="rId84" Type="http://schemas.openxmlformats.org/officeDocument/2006/relationships/handoutMaster" Target="handoutMasters/handoutMaster1.xml"/><Relationship Id="rId89" Type="http://schemas.microsoft.com/office/2015/10/relationships/revisionInfo" Target="revisionInfo.xml"/><Relationship Id="rId16" Type="http://schemas.openxmlformats.org/officeDocument/2006/relationships/customXml" Target="../customXml/item16.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customXml" Target="../customXml/item37.xml"/><Relationship Id="rId53" Type="http://schemas.openxmlformats.org/officeDocument/2006/relationships/customXml" Target="../customXml/item53.xml"/><Relationship Id="rId58" Type="http://schemas.openxmlformats.org/officeDocument/2006/relationships/customXml" Target="../customXml/item58.xml"/><Relationship Id="rId74" Type="http://schemas.openxmlformats.org/officeDocument/2006/relationships/slide" Target="slides/slide5.xml"/><Relationship Id="rId79" Type="http://schemas.openxmlformats.org/officeDocument/2006/relationships/slide" Target="slides/slide10.xml"/><Relationship Id="rId5" Type="http://schemas.openxmlformats.org/officeDocument/2006/relationships/customXml" Target="../customXml/item5.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customXml" Target="../customXml/item35.xml"/><Relationship Id="rId43" Type="http://schemas.openxmlformats.org/officeDocument/2006/relationships/customXml" Target="../customXml/item43.xml"/><Relationship Id="rId48" Type="http://schemas.openxmlformats.org/officeDocument/2006/relationships/customXml" Target="../customXml/item48.xml"/><Relationship Id="rId56" Type="http://schemas.openxmlformats.org/officeDocument/2006/relationships/customXml" Target="../customXml/item56.xml"/><Relationship Id="rId64" Type="http://schemas.openxmlformats.org/officeDocument/2006/relationships/customXml" Target="../customXml/item64.xml"/><Relationship Id="rId69" Type="http://schemas.openxmlformats.org/officeDocument/2006/relationships/slideMaster" Target="slideMasters/slideMaster1.xml"/><Relationship Id="rId77" Type="http://schemas.openxmlformats.org/officeDocument/2006/relationships/slide" Target="slides/slide8.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slide" Target="slides/slide3.xml"/><Relationship Id="rId80" Type="http://schemas.openxmlformats.org/officeDocument/2006/relationships/slide" Target="slides/slide11.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customXml" Target="../customXml/item38.xml"/><Relationship Id="rId46" Type="http://schemas.openxmlformats.org/officeDocument/2006/relationships/customXml" Target="../customXml/item46.xml"/><Relationship Id="rId59" Type="http://schemas.openxmlformats.org/officeDocument/2006/relationships/customXml" Target="../customXml/item59.xml"/><Relationship Id="rId67" Type="http://schemas.openxmlformats.org/officeDocument/2006/relationships/customXml" Target="../customXml/item67.xml"/><Relationship Id="rId20" Type="http://schemas.openxmlformats.org/officeDocument/2006/relationships/customXml" Target="../customXml/item20.xml"/><Relationship Id="rId41" Type="http://schemas.openxmlformats.org/officeDocument/2006/relationships/customXml" Target="../customXml/item41.xml"/><Relationship Id="rId54" Type="http://schemas.openxmlformats.org/officeDocument/2006/relationships/customXml" Target="../customXml/item54.xml"/><Relationship Id="rId62" Type="http://schemas.openxmlformats.org/officeDocument/2006/relationships/customXml" Target="../customXml/item62.xml"/><Relationship Id="rId70" Type="http://schemas.openxmlformats.org/officeDocument/2006/relationships/slide" Target="slides/slide1.xml"/><Relationship Id="rId75" Type="http://schemas.openxmlformats.org/officeDocument/2006/relationships/slide" Target="slides/slide6.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customXml" Target="../customXml/item49.xml"/><Relationship Id="rId57" Type="http://schemas.openxmlformats.org/officeDocument/2006/relationships/customXml" Target="../customXml/item57.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customXml" Target="../customXml/item52.xml"/><Relationship Id="rId60" Type="http://schemas.openxmlformats.org/officeDocument/2006/relationships/customXml" Target="../customXml/item60.xml"/><Relationship Id="rId65" Type="http://schemas.openxmlformats.org/officeDocument/2006/relationships/customXml" Target="../customXml/item65.xml"/><Relationship Id="rId73" Type="http://schemas.openxmlformats.org/officeDocument/2006/relationships/slide" Target="slides/slide4.xml"/><Relationship Id="rId78" Type="http://schemas.openxmlformats.org/officeDocument/2006/relationships/slide" Target="slides/slide9.xml"/><Relationship Id="rId81" Type="http://schemas.openxmlformats.org/officeDocument/2006/relationships/slide" Target="slides/slide12.xml"/><Relationship Id="rId86"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slide" Target="slides/slide7.xml"/><Relationship Id="rId7" Type="http://schemas.openxmlformats.org/officeDocument/2006/relationships/customXml" Target="../customXml/item7.xml"/><Relationship Id="rId71" Type="http://schemas.openxmlformats.org/officeDocument/2006/relationships/slide" Target="slides/slide2.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customXml" Target="../customXml/item66.xml"/><Relationship Id="rId87" Type="http://schemas.openxmlformats.org/officeDocument/2006/relationships/theme" Target="theme/theme1.xml"/><Relationship Id="rId61" Type="http://schemas.openxmlformats.org/officeDocument/2006/relationships/customXml" Target="../customXml/item61.xml"/><Relationship Id="rId82" Type="http://schemas.openxmlformats.org/officeDocument/2006/relationships/slide" Target="slides/slide13.xml"/><Relationship Id="rId19" Type="http://schemas.openxmlformats.org/officeDocument/2006/relationships/customXml" Target="../customXml/item1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3/8/22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3/8/22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a:ea typeface="+mn-ea"/>
                <a:cs typeface="+mn-cs"/>
              </a:rPr>
              <a:t>Learn how to quickly and easily find and fix problems in your web mapping applications. You will learn how to setup your dev environment to use plug-ins like linters and beautifiers to write cleaner code. We'll show you how to use the power of browser-based debugging tools to debug, style, and optimize your apps. We will also cover how to resolve common issues you may run into when working with the ArcGIS API for JavaScript.</a:t>
            </a:r>
          </a:p>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1</a:t>
            </a:fld>
            <a:endParaRPr lang="en-US"/>
          </a:p>
        </p:txBody>
      </p:sp>
    </p:spTree>
    <p:extLst>
      <p:ext uri="{BB962C8B-B14F-4D97-AF65-F5344CB8AC3E}">
        <p14:creationId xmlns:p14="http://schemas.microsoft.com/office/powerpoint/2010/main" val="995106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7143C0-4F23-B545-9533-520B5A87CA1E}" type="slidenum">
              <a:rPr lang="en-US" smtClean="0"/>
              <a:pPr/>
              <a:t>10</a:t>
            </a:fld>
            <a:endParaRPr lang="en-US"/>
          </a:p>
        </p:txBody>
      </p:sp>
    </p:spTree>
    <p:extLst>
      <p:ext uri="{BB962C8B-B14F-4D97-AF65-F5344CB8AC3E}">
        <p14:creationId xmlns:p14="http://schemas.microsoft.com/office/powerpoint/2010/main" val="4084888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7143C0-4F23-B545-9533-520B5A87CA1E}" type="slidenum">
              <a:rPr lang="en-US" smtClean="0"/>
              <a:pPr/>
              <a:t>11</a:t>
            </a:fld>
            <a:endParaRPr lang="en-US"/>
          </a:p>
        </p:txBody>
      </p:sp>
    </p:spTree>
    <p:extLst>
      <p:ext uri="{BB962C8B-B14F-4D97-AF65-F5344CB8AC3E}">
        <p14:creationId xmlns:p14="http://schemas.microsoft.com/office/powerpoint/2010/main" val="2844720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7143C0-4F23-B545-9533-520B5A87CA1E}" type="slidenum">
              <a:rPr lang="en-US" smtClean="0"/>
              <a:pPr/>
              <a:t>12</a:t>
            </a:fld>
            <a:endParaRPr lang="en-US"/>
          </a:p>
        </p:txBody>
      </p:sp>
    </p:spTree>
    <p:extLst>
      <p:ext uri="{BB962C8B-B14F-4D97-AF65-F5344CB8AC3E}">
        <p14:creationId xmlns:p14="http://schemas.microsoft.com/office/powerpoint/2010/main" val="19724793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7143C0-4F23-B545-9533-520B5A87CA1E}" type="slidenum">
              <a:rPr lang="en-US" smtClean="0"/>
              <a:pPr/>
              <a:t>13</a:t>
            </a:fld>
            <a:endParaRPr lang="en-US"/>
          </a:p>
        </p:txBody>
      </p:sp>
    </p:spTree>
    <p:extLst>
      <p:ext uri="{BB962C8B-B14F-4D97-AF65-F5344CB8AC3E}">
        <p14:creationId xmlns:p14="http://schemas.microsoft.com/office/powerpoint/2010/main" val="2363550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7143C0-4F23-B545-9533-520B5A87CA1E}" type="slidenum">
              <a:rPr lang="en-US" smtClean="0"/>
              <a:pPr/>
              <a:t>2</a:t>
            </a:fld>
            <a:endParaRPr lang="en-US"/>
          </a:p>
        </p:txBody>
      </p:sp>
    </p:spTree>
    <p:extLst>
      <p:ext uri="{BB962C8B-B14F-4D97-AF65-F5344CB8AC3E}">
        <p14:creationId xmlns:p14="http://schemas.microsoft.com/office/powerpoint/2010/main" val="1021342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7143C0-4F23-B545-9533-520B5A87CA1E}" type="slidenum">
              <a:rPr lang="en-US" smtClean="0"/>
              <a:pPr/>
              <a:t>3</a:t>
            </a:fld>
            <a:endParaRPr lang="en-US"/>
          </a:p>
        </p:txBody>
      </p:sp>
    </p:spTree>
    <p:extLst>
      <p:ext uri="{BB962C8B-B14F-4D97-AF65-F5344CB8AC3E}">
        <p14:creationId xmlns:p14="http://schemas.microsoft.com/office/powerpoint/2010/main" val="1814655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7143C0-4F23-B545-9533-520B5A87CA1E}" type="slidenum">
              <a:rPr lang="en-US" smtClean="0"/>
              <a:pPr/>
              <a:t>4</a:t>
            </a:fld>
            <a:endParaRPr lang="en-US"/>
          </a:p>
        </p:txBody>
      </p:sp>
    </p:spTree>
    <p:extLst>
      <p:ext uri="{BB962C8B-B14F-4D97-AF65-F5344CB8AC3E}">
        <p14:creationId xmlns:p14="http://schemas.microsoft.com/office/powerpoint/2010/main" val="878390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7143C0-4F23-B545-9533-520B5A87CA1E}" type="slidenum">
              <a:rPr lang="en-US" smtClean="0"/>
              <a:pPr/>
              <a:t>5</a:t>
            </a:fld>
            <a:endParaRPr lang="en-US"/>
          </a:p>
        </p:txBody>
      </p:sp>
    </p:spTree>
    <p:extLst>
      <p:ext uri="{BB962C8B-B14F-4D97-AF65-F5344CB8AC3E}">
        <p14:creationId xmlns:p14="http://schemas.microsoft.com/office/powerpoint/2010/main" val="1446565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7143C0-4F23-B545-9533-520B5A87CA1E}" type="slidenum">
              <a:rPr lang="en-US" smtClean="0"/>
              <a:pPr/>
              <a:t>6</a:t>
            </a:fld>
            <a:endParaRPr lang="en-US"/>
          </a:p>
        </p:txBody>
      </p:sp>
    </p:spTree>
    <p:extLst>
      <p:ext uri="{BB962C8B-B14F-4D97-AF65-F5344CB8AC3E}">
        <p14:creationId xmlns:p14="http://schemas.microsoft.com/office/powerpoint/2010/main" val="184155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7143C0-4F23-B545-9533-520B5A87CA1E}" type="slidenum">
              <a:rPr lang="en-US" smtClean="0"/>
              <a:pPr/>
              <a:t>7</a:t>
            </a:fld>
            <a:endParaRPr lang="en-US"/>
          </a:p>
        </p:txBody>
      </p:sp>
    </p:spTree>
    <p:extLst>
      <p:ext uri="{BB962C8B-B14F-4D97-AF65-F5344CB8AC3E}">
        <p14:creationId xmlns:p14="http://schemas.microsoft.com/office/powerpoint/2010/main" val="2187624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7143C0-4F23-B545-9533-520B5A87CA1E}" type="slidenum">
              <a:rPr lang="en-US" smtClean="0"/>
              <a:pPr/>
              <a:t>8</a:t>
            </a:fld>
            <a:endParaRPr lang="en-US"/>
          </a:p>
        </p:txBody>
      </p:sp>
    </p:spTree>
    <p:extLst>
      <p:ext uri="{BB962C8B-B14F-4D97-AF65-F5344CB8AC3E}">
        <p14:creationId xmlns:p14="http://schemas.microsoft.com/office/powerpoint/2010/main" val="3808015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7143C0-4F23-B545-9533-520B5A87CA1E}" type="slidenum">
              <a:rPr lang="en-US" smtClean="0"/>
              <a:pPr/>
              <a:t>9</a:t>
            </a:fld>
            <a:endParaRPr lang="en-US"/>
          </a:p>
        </p:txBody>
      </p:sp>
    </p:spTree>
    <p:extLst>
      <p:ext uri="{BB962C8B-B14F-4D97-AF65-F5344CB8AC3E}">
        <p14:creationId xmlns:p14="http://schemas.microsoft.com/office/powerpoint/2010/main" val="25494259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600" b="0" baseline="0">
                <a:solidFill>
                  <a:schemeClr val="tx1"/>
                </a:solidFill>
              </a:defRPr>
            </a:lvl1pPr>
          </a:lstStyle>
          <a:p>
            <a:r>
              <a:rPr lang="en-US"/>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rgbClr val="C3E3F7"/>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3/8/22</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9" name="Picture 8" descr="Esri logo with The Science of Where tagline">
            <a:extLst>
              <a:ext uri="{FF2B5EF4-FFF2-40B4-BE49-F238E27FC236}">
                <a16:creationId xmlns:a16="http://schemas.microsoft.com/office/drawing/2014/main" id="{BAE1F197-8276-8D41-95D6-51EDCC85066F}"/>
              </a:ext>
            </a:extLst>
          </p:cNvPr>
          <p:cNvPicPr>
            <a:picLocks noChangeAspect="1"/>
          </p:cNvPicPr>
          <p:nvPr userDrawn="1"/>
        </p:nvPicPr>
        <p:blipFill>
          <a:blip r:embed="rId2" cstate="screen">
            <a:alphaModFix amt="75000"/>
            <a:extLst>
              <a:ext uri="{28A0092B-C50C-407E-A947-70E740481C1C}">
                <a14:useLocalDpi xmlns:a14="http://schemas.microsoft.com/office/drawing/2010/main"/>
              </a:ext>
            </a:extLst>
          </a:blip>
          <a:stretch>
            <a:fillRect/>
          </a:stretch>
        </p:blipFill>
        <p:spPr>
          <a:xfrm>
            <a:off x="9542736" y="395608"/>
            <a:ext cx="2392198" cy="739642"/>
          </a:xfrm>
          <a:prstGeom prst="rect">
            <a:avLst/>
          </a:prstGeom>
        </p:spPr>
      </p:pic>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bg>
      <p:bgPr>
        <a:gradFill flip="none" rotWithShape="1">
          <a:gsLst>
            <a:gs pos="38000">
              <a:srgbClr val="064D9E"/>
            </a:gs>
            <a:gs pos="55000">
              <a:srgbClr val="064D9E"/>
            </a:gs>
            <a:gs pos="100000">
              <a:srgbClr val="002859"/>
            </a:gs>
            <a:gs pos="0">
              <a:srgbClr val="002859"/>
            </a:gs>
          </a:gsLst>
          <a:lin ang="5400000" scaled="1"/>
          <a:tileRect/>
        </a:gra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976872" y="3980828"/>
            <a:ext cx="4427728" cy="338554"/>
          </a:xfrm>
          <a:noFill/>
        </p:spPr>
        <p:txBody>
          <a:bodyPr wrap="square" anchor="t">
            <a:spAutoFit/>
          </a:bodyPr>
          <a:lstStyle>
            <a:lvl1pPr marL="0" indent="0" algn="l">
              <a:lnSpc>
                <a:spcPct val="100000"/>
              </a:lnSpc>
              <a:spcBef>
                <a:spcPts val="0"/>
              </a:spcBef>
              <a:spcAft>
                <a:spcPts val="0"/>
              </a:spcAft>
              <a:buNone/>
              <a:defRPr sz="2200" b="0">
                <a:solidFill>
                  <a:srgbClr val="C3E3F7"/>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Presenter(s)</a:t>
            </a:r>
          </a:p>
        </p:txBody>
      </p:sp>
      <p:sp>
        <p:nvSpPr>
          <p:cNvPr id="2" name="Title 1"/>
          <p:cNvSpPr>
            <a:spLocks noGrp="1"/>
          </p:cNvSpPr>
          <p:nvPr>
            <p:ph type="title" hasCustomPrompt="1"/>
          </p:nvPr>
        </p:nvSpPr>
        <p:spPr>
          <a:xfrm>
            <a:off x="6976872" y="2462092"/>
            <a:ext cx="4427728" cy="1477328"/>
          </a:xfrm>
        </p:spPr>
        <p:txBody>
          <a:bodyPr wrap="square" anchor="b">
            <a:spAutoFit/>
          </a:bodyPr>
          <a:lstStyle>
            <a:lvl1pPr algn="l" defTabSz="457200" rtl="0" eaLnBrk="1" latinLnBrk="0" hangingPunct="1">
              <a:lnSpc>
                <a:spcPct val="100000"/>
              </a:lnSpc>
              <a:spcBef>
                <a:spcPct val="0"/>
              </a:spcBef>
              <a:buNone/>
              <a:defRPr kumimoji="0" lang="en-US" sz="4800" b="0" i="0" kern="1200" cap="none" baseline="0">
                <a:solidFill>
                  <a:schemeClr val="tx1"/>
                </a:solidFill>
                <a:effectLst/>
                <a:latin typeface="+mj-lt"/>
                <a:ea typeface="+mj-ea"/>
                <a:cs typeface="Arial"/>
              </a:defRPr>
            </a:lvl1pPr>
          </a:lstStyle>
          <a:p>
            <a:r>
              <a:rPr kumimoji="0" lang="en-US"/>
              <a:t>Click to Edit Demo Title</a:t>
            </a:r>
            <a:endParaRPr lang="en-US"/>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3/8/22</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
        <p:nvSpPr>
          <p:cNvPr id="8" name="Picture Placeholder 8">
            <a:extLst>
              <a:ext uri="{FF2B5EF4-FFF2-40B4-BE49-F238E27FC236}">
                <a16:creationId xmlns:a16="http://schemas.microsoft.com/office/drawing/2014/main" id="{A4DFB064-9EBB-CE43-A484-6B2123001EC1}"/>
              </a:ext>
            </a:extLst>
          </p:cNvPr>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rPr>
              <a:t>Click icon to insert Picture</a:t>
            </a:r>
          </a:p>
        </p:txBody>
      </p:sp>
    </p:spTree>
    <p:extLst>
      <p:ext uri="{BB962C8B-B14F-4D97-AF65-F5344CB8AC3E}">
        <p14:creationId xmlns:p14="http://schemas.microsoft.com/office/powerpoint/2010/main" val="2038196971"/>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0" baseline="0">
                <a:solidFill>
                  <a:schemeClr val="tx1"/>
                </a:solidFill>
              </a:defRPr>
            </a:lvl1pPr>
          </a:lstStyle>
          <a:p>
            <a:r>
              <a:rPr lang="en-US"/>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0" baseline="0" smtClean="0">
                <a:solidFill>
                  <a:srgbClr val="C3E3F7"/>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3/8/22</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rgbClr val="C3E3F7"/>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3/8/22</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41332608"/>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Esri">
    <p:bg>
      <p:bgPr>
        <a:gradFill flip="none" rotWithShape="1">
          <a:gsLst>
            <a:gs pos="0">
              <a:srgbClr val="002859"/>
            </a:gs>
            <a:gs pos="100000">
              <a:srgbClr val="002859"/>
            </a:gs>
            <a:gs pos="55000">
              <a:srgbClr val="064D9E"/>
            </a:gs>
            <a:gs pos="38000">
              <a:srgbClr val="064D9E"/>
            </a:gs>
          </a:gsLst>
          <a:lin ang="5400000" scaled="0"/>
          <a:tileRect/>
        </a:gradFill>
        <a:effectLst/>
      </p:bgPr>
    </p:bg>
    <p:spTree>
      <p:nvGrpSpPr>
        <p:cNvPr id="1" name=""/>
        <p:cNvGrpSpPr/>
        <p:nvPr/>
      </p:nvGrpSpPr>
      <p:grpSpPr>
        <a:xfrm>
          <a:off x="0" y="0"/>
          <a:ext cx="0" cy="0"/>
          <a:chOff x="0" y="0"/>
          <a:chExt cx="0" cy="0"/>
        </a:xfrm>
      </p:grpSpPr>
      <p:pic>
        <p:nvPicPr>
          <p:cNvPr id="3" name="Picture 2" descr="large Esri logo with The Science of Where tagline">
            <a:extLst>
              <a:ext uri="{FF2B5EF4-FFF2-40B4-BE49-F238E27FC236}">
                <a16:creationId xmlns:a16="http://schemas.microsoft.com/office/drawing/2014/main" id="{9496024E-64D0-4946-9D72-1637B8F523E6}"/>
              </a:ext>
            </a:extLst>
          </p:cNvPr>
          <p:cNvPicPr>
            <a:picLocks noChangeAspect="1"/>
          </p:cNvPicPr>
          <p:nvPr userDrawn="1"/>
        </p:nvPicPr>
        <p:blipFill>
          <a:blip r:embed="rId2"/>
          <a:stretch>
            <a:fillRect/>
          </a:stretch>
        </p:blipFill>
        <p:spPr>
          <a:xfrm>
            <a:off x="3059008" y="2489995"/>
            <a:ext cx="6073984" cy="1878011"/>
          </a:xfrm>
          <a:prstGeom prst="rect">
            <a:avLst/>
          </a:prstGeom>
        </p:spPr>
      </p:pic>
    </p:spTree>
    <p:extLst>
      <p:ext uri="{BB962C8B-B14F-4D97-AF65-F5344CB8AC3E}">
        <p14:creationId xmlns:p14="http://schemas.microsoft.com/office/powerpoint/2010/main" val="172624568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914400"/>
            <a:ext cx="10369296" cy="461665"/>
          </a:xfrm>
        </p:spPr>
        <p:txBody>
          <a:bodyPr anchor="b"/>
          <a:lstStyle>
            <a:lvl1pPr>
              <a:defRPr sz="3000"/>
            </a:lvl1pPr>
          </a:lstStyle>
          <a:p>
            <a:r>
              <a:rPr lang="en-US"/>
              <a:t>Click to Edit Title</a:t>
            </a:r>
          </a:p>
        </p:txBody>
      </p:sp>
      <p:sp>
        <p:nvSpPr>
          <p:cNvPr id="5" name="Content Placeholder 4"/>
          <p:cNvSpPr>
            <a:spLocks noGrp="1"/>
          </p:cNvSpPr>
          <p:nvPr>
            <p:ph sz="quarter" idx="10" hasCustomPrompt="1"/>
          </p:nvPr>
        </p:nvSpPr>
        <p:spPr>
          <a:xfrm>
            <a:off x="914400" y="2057400"/>
            <a:ext cx="10369296" cy="3429000"/>
          </a:xfrm>
        </p:spPr>
        <p:txBody>
          <a:bodyPr/>
          <a:lstStyle/>
          <a:p>
            <a:pPr lvl="0"/>
            <a:r>
              <a:rPr lang="en-US"/>
              <a:t>Click to Edit Text</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3/8/22</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914400"/>
            <a:ext cx="10369296" cy="461665"/>
          </a:xfrm>
        </p:spPr>
        <p:txBody>
          <a:bodyPr/>
          <a:lstStyle>
            <a:lvl1pPr>
              <a:defRPr lang="en-US" sz="3000" b="0" kern="1200" spc="0" dirty="0" smtClean="0">
                <a:solidFill>
                  <a:schemeClr val="tx1"/>
                </a:solidFill>
                <a:latin typeface="+mj-lt"/>
                <a:ea typeface="+mj-ea"/>
                <a:cs typeface="Arial"/>
              </a:defRPr>
            </a:lvl1pPr>
          </a:lstStyle>
          <a:p>
            <a:r>
              <a:rPr lang="en-US"/>
              <a:t>Click to Edit Title</a:t>
            </a:r>
          </a:p>
        </p:txBody>
      </p:sp>
      <p:sp>
        <p:nvSpPr>
          <p:cNvPr id="8" name="Text Placeholder 7"/>
          <p:cNvSpPr>
            <a:spLocks noGrp="1"/>
          </p:cNvSpPr>
          <p:nvPr>
            <p:ph type="body" sz="quarter" idx="11" hasCustomPrompt="1"/>
          </p:nvPr>
        </p:nvSpPr>
        <p:spPr>
          <a:xfrm>
            <a:off x="914400" y="1399032"/>
            <a:ext cx="10369296" cy="276999"/>
          </a:xfrm>
        </p:spPr>
        <p:txBody>
          <a:bodyPr anchor="t" anchorCtr="0">
            <a:spAutoFit/>
          </a:bodyPr>
          <a:lstStyle>
            <a:lvl1pPr marL="0" indent="0">
              <a:spcBef>
                <a:spcPts val="0"/>
              </a:spcBef>
              <a:spcAft>
                <a:spcPts val="0"/>
              </a:spcAft>
              <a:buNone/>
              <a:defRPr sz="1800">
                <a:solidFill>
                  <a:srgbClr val="C3E3F7"/>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a:t>Click to Edit Subtitle (optional)</a:t>
            </a:r>
          </a:p>
        </p:txBody>
      </p:sp>
      <p:sp>
        <p:nvSpPr>
          <p:cNvPr id="11" name="Content Placeholder 10"/>
          <p:cNvSpPr>
            <a:spLocks noGrp="1"/>
          </p:cNvSpPr>
          <p:nvPr>
            <p:ph sz="quarter" idx="12" hasCustomPrompt="1"/>
          </p:nvPr>
        </p:nvSpPr>
        <p:spPr>
          <a:xfrm>
            <a:off x="914400" y="2057400"/>
            <a:ext cx="10369296" cy="3427413"/>
          </a:xfrm>
        </p:spPr>
        <p:txBody>
          <a:bodyPr/>
          <a:lstStyle/>
          <a:p>
            <a:pPr lvl="0"/>
            <a:r>
              <a:rPr lang="en-US"/>
              <a:t>Click to Edit Text</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3/8/22</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914400"/>
            <a:ext cx="10369296" cy="457200"/>
          </a:xfrm>
          <a:noFill/>
        </p:spPr>
        <p:txBody>
          <a:bodyPr vert="horz" wrap="square" lIns="0" tIns="0" rIns="0" bIns="0" rtlCol="0" anchor="b">
            <a:spAutoFit/>
          </a:bodyPr>
          <a:lstStyle>
            <a:lvl1pPr>
              <a:defRPr lang="en-US" b="0" dirty="0"/>
            </a:lvl1pPr>
          </a:lstStyle>
          <a:p>
            <a:pPr lvl="0"/>
            <a:r>
              <a:rPr lang="en-US"/>
              <a:t>Click to Edit Title</a:t>
            </a:r>
          </a:p>
        </p:txBody>
      </p:sp>
      <p:sp>
        <p:nvSpPr>
          <p:cNvPr id="4" name="Content Placeholder 3"/>
          <p:cNvSpPr>
            <a:spLocks noGrp="1"/>
          </p:cNvSpPr>
          <p:nvPr>
            <p:ph sz="half" idx="2" hasCustomPrompt="1"/>
          </p:nvPr>
        </p:nvSpPr>
        <p:spPr>
          <a:xfrm>
            <a:off x="914400" y="20574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Click to Edit Text</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914400" y="6177085"/>
            <a:ext cx="10599358" cy="215444"/>
          </a:xfrm>
        </p:spPr>
        <p:txBody>
          <a:bodyPr wrap="square"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3/8/22</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914400" y="914400"/>
            <a:ext cx="10369296" cy="457200"/>
          </a:xfrm>
        </p:spPr>
        <p:txBody>
          <a:bodyPr/>
          <a:lstStyle>
            <a:lvl1pPr>
              <a:defRPr b="0"/>
            </a:lvl1pPr>
          </a:lstStyle>
          <a:p>
            <a:r>
              <a:rPr lang="en-US"/>
              <a:t>Click to Edit Title</a:t>
            </a:r>
          </a:p>
        </p:txBody>
      </p:sp>
      <p:sp>
        <p:nvSpPr>
          <p:cNvPr id="9" name="Content Placeholder 21"/>
          <p:cNvSpPr>
            <a:spLocks noGrp="1"/>
          </p:cNvSpPr>
          <p:nvPr>
            <p:ph sz="quarter" idx="18" hasCustomPrompt="1"/>
          </p:nvPr>
        </p:nvSpPr>
        <p:spPr>
          <a:xfrm>
            <a:off x="914400" y="2057400"/>
            <a:ext cx="10369296" cy="3429000"/>
          </a:xfrm>
        </p:spPr>
        <p:txBody>
          <a:bodyPr/>
          <a:lstStyle/>
          <a:p>
            <a:pPr lvl="0"/>
            <a:r>
              <a:rPr lang="en-US"/>
              <a:t>Click to Edit Text</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a:ea typeface="+mn-ea"/>
              <a:cs typeface="+mn-cs"/>
            </a:endParaRPr>
          </a:p>
        </p:txBody>
      </p:sp>
      <p:sp>
        <p:nvSpPr>
          <p:cNvPr id="10" name="Text Placeholder 9"/>
          <p:cNvSpPr>
            <a:spLocks noGrp="1"/>
          </p:cNvSpPr>
          <p:nvPr>
            <p:ph type="body" sz="quarter" idx="16" hasCustomPrompt="1"/>
          </p:nvPr>
        </p:nvSpPr>
        <p:spPr>
          <a:xfrm>
            <a:off x="914400" y="1399031"/>
            <a:ext cx="10369296" cy="276999"/>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800" b="0" kern="1200" dirty="0" smtClean="0">
                <a:solidFill>
                  <a:srgbClr val="C3E3F7"/>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a:t>Click to Edit Subtitle (optional)</a:t>
            </a:r>
          </a:p>
        </p:txBody>
      </p:sp>
      <p:sp>
        <p:nvSpPr>
          <p:cNvPr id="12" name="Text Placeholder 25"/>
          <p:cNvSpPr>
            <a:spLocks noGrp="1"/>
          </p:cNvSpPr>
          <p:nvPr>
            <p:ph type="body" sz="quarter" idx="20" hasCustomPrompt="1"/>
          </p:nvPr>
        </p:nvSpPr>
        <p:spPr>
          <a:xfrm>
            <a:off x="914400" y="6185356"/>
            <a:ext cx="10597896" cy="215444"/>
          </a:xfrm>
        </p:spPr>
        <p:txBody>
          <a:bodyPr wrap="square"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3/8/22</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flip="none" rotWithShape="1">
          <a:gsLst>
            <a:gs pos="75000">
              <a:srgbClr val="0C4799"/>
            </a:gs>
            <a:gs pos="10000">
              <a:srgbClr val="008BDD"/>
            </a:gs>
          </a:gsLst>
          <a:lin ang="81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a:lvl1pPr>
          </a:lstStyle>
          <a:p>
            <a:r>
              <a:rPr lang="en-US"/>
              <a:t>Click to Edit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3/8/22</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b="0"/>
            </a:lvl1pPr>
          </a:lstStyle>
          <a:p>
            <a:r>
              <a:rPr lang="en-US"/>
              <a:t>Click to Edit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3/8/22</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3/8/22</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Header">
    <p:bg>
      <p:bgPr>
        <a:gradFill flip="none" rotWithShape="1">
          <a:gsLst>
            <a:gs pos="55000">
              <a:srgbClr val="064D9E"/>
            </a:gs>
            <a:gs pos="38000">
              <a:srgbClr val="064D9E"/>
            </a:gs>
            <a:gs pos="100000">
              <a:srgbClr val="002859"/>
            </a:gs>
            <a:gs pos="0">
              <a:srgbClr val="002859"/>
            </a:gs>
          </a:gsLst>
          <a:lin ang="5400000" scaled="1"/>
          <a:tileRect/>
        </a:gra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14401" y="3512743"/>
            <a:ext cx="8683722" cy="338554"/>
          </a:xfrm>
          <a:noFill/>
        </p:spPr>
        <p:txBody>
          <a:bodyPr wrap="square" anchor="t">
            <a:spAutoFit/>
          </a:bodyPr>
          <a:lstStyle>
            <a:lvl1pPr marL="0" indent="0" algn="l">
              <a:lnSpc>
                <a:spcPct val="100000"/>
              </a:lnSpc>
              <a:spcBef>
                <a:spcPts val="0"/>
              </a:spcBef>
              <a:spcAft>
                <a:spcPts val="0"/>
              </a:spcAft>
              <a:buNone/>
              <a:defRPr sz="2200" b="0">
                <a:solidFill>
                  <a:srgbClr val="C3E3F7"/>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0" i="0" kern="1200" cap="none" baseline="0">
                <a:solidFill>
                  <a:schemeClr val="tx1"/>
                </a:solidFill>
                <a:effectLst/>
                <a:latin typeface="+mj-lt"/>
                <a:ea typeface="+mj-ea"/>
                <a:cs typeface="Arial"/>
              </a:defRPr>
            </a:lvl1pPr>
          </a:lstStyle>
          <a:p>
            <a:r>
              <a:rPr kumimoji="0" lang="en-US"/>
              <a:t>Click to Edit Section Title</a:t>
            </a:r>
            <a:endParaRPr lang="en-US"/>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3/8/22</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926849955"/>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75000">
              <a:srgbClr val="0C4799"/>
            </a:gs>
            <a:gs pos="10000">
              <a:srgbClr val="008DDE"/>
            </a:gs>
          </a:gsLst>
          <a:lin ang="81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14400"/>
            <a:ext cx="10369296" cy="461665"/>
          </a:xfrm>
          <a:prstGeom prst="rect">
            <a:avLst/>
          </a:prstGeom>
          <a:noFill/>
        </p:spPr>
        <p:txBody>
          <a:bodyPr vert="horz" wrap="square" lIns="0" tIns="0" rIns="0" bIns="0" rtlCol="0" anchor="b">
            <a:spAutoFit/>
          </a:bodyPr>
          <a:lstStyle/>
          <a:p>
            <a:r>
              <a:rPr lang="en-US"/>
              <a:t>Click to Edit Title</a:t>
            </a:r>
          </a:p>
        </p:txBody>
      </p:sp>
      <p:sp>
        <p:nvSpPr>
          <p:cNvPr id="3" name="Text Placeholder 2"/>
          <p:cNvSpPr>
            <a:spLocks noGrp="1"/>
          </p:cNvSpPr>
          <p:nvPr>
            <p:ph type="body" idx="1"/>
          </p:nvPr>
        </p:nvSpPr>
        <p:spPr>
          <a:xfrm>
            <a:off x="914400" y="2057400"/>
            <a:ext cx="10361957" cy="3429000"/>
          </a:xfrm>
          <a:prstGeom prst="rect">
            <a:avLst/>
          </a:prstGeom>
          <a:noFill/>
        </p:spPr>
        <p:txBody>
          <a:bodyPr vert="horz" lIns="0" tIns="0" rIns="0" bIns="0" rtlCol="0">
            <a:noAutofit/>
          </a:bodyPr>
          <a:lstStyle/>
          <a:p>
            <a:pPr lvl="0"/>
            <a:r>
              <a:rPr lang="en-US"/>
              <a:t>Click to Edit Text</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3/8/22</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22" r:id="rId9"/>
    <p:sldLayoutId id="2147486823" r:id="rId10"/>
    <p:sldLayoutId id="2147486811" r:id="rId11"/>
    <p:sldLayoutId id="2147486812" r:id="rId12"/>
    <p:sldLayoutId id="2147486816" r:id="rId13"/>
  </p:sldLayoutIdLst>
  <p:transition spd="med">
    <p:fade/>
  </p:transition>
  <p:hf sldNum="0" hdr="0" ftr="0" dt="0"/>
  <p:txStyles>
    <p:titleStyle>
      <a:lvl1pPr algn="l" defTabSz="457200" rtl="0" eaLnBrk="1" latinLnBrk="0" hangingPunct="1">
        <a:lnSpc>
          <a:spcPct val="100000"/>
        </a:lnSpc>
        <a:spcBef>
          <a:spcPct val="0"/>
        </a:spcBef>
        <a:buNone/>
        <a:defRPr sz="3000" b="0" kern="1200">
          <a:solidFill>
            <a:schemeClr val="tx1"/>
          </a:solidFill>
          <a:latin typeface="+mj-lt"/>
          <a:ea typeface="+mj-ea"/>
          <a:cs typeface="Arial"/>
        </a:defRPr>
      </a:lvl1pPr>
    </p:titleStyle>
    <p:bodyStyle>
      <a:lvl1pPr marL="114300" indent="-114300"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tabLst/>
        <a:defRPr sz="2000" b="0" kern="1200">
          <a:solidFill>
            <a:schemeClr val="tx1"/>
          </a:solidFill>
          <a:latin typeface="+mn-lt"/>
          <a:ea typeface="+mn-ea"/>
          <a:cs typeface="Arial"/>
        </a:defRPr>
      </a:lvl1pPr>
      <a:lvl2pPr marL="404813" indent="-12065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tabLst/>
        <a:defRPr sz="1800" b="0" kern="1200">
          <a:solidFill>
            <a:schemeClr val="tx1"/>
          </a:solidFill>
          <a:latin typeface="+mn-lt"/>
          <a:ea typeface="+mn-ea"/>
          <a:cs typeface="Arial"/>
        </a:defRPr>
      </a:lvl2pPr>
      <a:lvl3pPr marL="742950" indent="-12065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tabLst/>
        <a:defRPr sz="1600" b="0"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0" kern="1200">
          <a:solidFill>
            <a:schemeClr val="tx1"/>
          </a:solidFill>
          <a:latin typeface="+mn-lt"/>
          <a:ea typeface="+mn-ea"/>
          <a:cs typeface="Arial"/>
        </a:defRPr>
      </a:lvl4pPr>
      <a:lvl5pPr marL="1370012"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0"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0"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0"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0"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png"/><Relationship Id="rId7" Type="http://schemas.openxmlformats.org/officeDocument/2006/relationships/image" Target="../media/image11.jpeg"/><Relationship Id="rId12"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2.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hyperlink" Target="https://marketplace.visualstudio.com/items?itemName=Esri.arcgis-jsapi-snippets" TargetMode="External"/><Relationship Id="rId4" Type="http://schemas.openxmlformats.org/officeDocument/2006/relationships/hyperlink" Target="https://code.visualstudio.com/docs/editor/emmet"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png"/><Relationship Id="rId7" Type="http://schemas.openxmlformats.org/officeDocument/2006/relationships/image" Target="../media/image11.jpeg"/><Relationship Id="rId12"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2.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05B37E60-D63E-5B49-9924-36771DDDE56E}"/>
              </a:ext>
            </a:extLst>
          </p:cNvPr>
          <p:cNvGrpSpPr/>
          <p:nvPr/>
        </p:nvGrpSpPr>
        <p:grpSpPr>
          <a:xfrm>
            <a:off x="0" y="-1"/>
            <a:ext cx="12192000" cy="6858002"/>
            <a:chOff x="0" y="-1"/>
            <a:chExt cx="12192000" cy="6858002"/>
          </a:xfrm>
        </p:grpSpPr>
        <p:sp>
          <p:nvSpPr>
            <p:cNvPr id="15" name="Rectangle 14">
              <a:extLst>
                <a:ext uri="{FF2B5EF4-FFF2-40B4-BE49-F238E27FC236}">
                  <a16:creationId xmlns:a16="http://schemas.microsoft.com/office/drawing/2014/main" id="{1E04D4E3-6A10-FA40-8B2E-0950CDE416F5}"/>
                </a:ext>
              </a:extLst>
            </p:cNvPr>
            <p:cNvSpPr/>
            <p:nvPr/>
          </p:nvSpPr>
          <p:spPr bwMode="auto">
            <a:xfrm>
              <a:off x="0" y="-1"/>
              <a:ext cx="12192000" cy="6858001"/>
            </a:xfrm>
            <a:prstGeom prst="rect">
              <a:avLst/>
            </a:prstGeom>
            <a:gradFill flip="none" rotWithShape="1">
              <a:gsLst>
                <a:gs pos="68000">
                  <a:srgbClr val="0B1A38">
                    <a:alpha val="0"/>
                  </a:srgbClr>
                </a:gs>
                <a:gs pos="100000">
                  <a:srgbClr val="080F24">
                    <a:alpha val="85980"/>
                  </a:srgbClr>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endParaRPr>
            </a:p>
          </p:txBody>
        </p:sp>
        <p:sp>
          <p:nvSpPr>
            <p:cNvPr id="4" name="Rectangle 3">
              <a:extLst>
                <a:ext uri="{FF2B5EF4-FFF2-40B4-BE49-F238E27FC236}">
                  <a16:creationId xmlns:a16="http://schemas.microsoft.com/office/drawing/2014/main" id="{3C5283A1-AB2C-AE47-9C3F-300748917555}"/>
                </a:ext>
              </a:extLst>
            </p:cNvPr>
            <p:cNvSpPr/>
            <p:nvPr/>
          </p:nvSpPr>
          <p:spPr bwMode="auto">
            <a:xfrm>
              <a:off x="0" y="0"/>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endParaRPr>
            </a:p>
          </p:txBody>
        </p:sp>
        <p:pic>
          <p:nvPicPr>
            <p:cNvPr id="14" name="Picture 13">
              <a:extLst>
                <a:ext uri="{FF2B5EF4-FFF2-40B4-BE49-F238E27FC236}">
                  <a16:creationId xmlns:a16="http://schemas.microsoft.com/office/drawing/2014/main" id="{B94452B5-C579-294C-8F58-3D5089D0AAB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37845"/>
            <a:stretch/>
          </p:blipFill>
          <p:spPr>
            <a:xfrm>
              <a:off x="4614040" y="0"/>
              <a:ext cx="7577959" cy="6858000"/>
            </a:xfrm>
            <a:prstGeom prst="rect">
              <a:avLst/>
            </a:prstGeom>
          </p:spPr>
        </p:pic>
        <p:sp>
          <p:nvSpPr>
            <p:cNvPr id="90" name="DEV 2022">
              <a:extLst>
                <a:ext uri="{FF2B5EF4-FFF2-40B4-BE49-F238E27FC236}">
                  <a16:creationId xmlns:a16="http://schemas.microsoft.com/office/drawing/2014/main" id="{2E9B2769-9AC6-4F49-9068-89159E6DB466}"/>
                </a:ext>
              </a:extLst>
            </p:cNvPr>
            <p:cNvSpPr txBox="1">
              <a:spLocks/>
            </p:cNvSpPr>
            <p:nvPr/>
          </p:nvSpPr>
          <p:spPr bwMode="white">
            <a:xfrm>
              <a:off x="1362073" y="6034895"/>
              <a:ext cx="4329425" cy="606772"/>
            </a:xfrm>
            <a:prstGeom prst="rect">
              <a:avLst/>
            </a:prstGeom>
            <a:noFill/>
          </p:spPr>
          <p:txBody>
            <a:bodyPr vert="horz" lIns="0" tIns="0" rIns="0" bIns="0" rtlCol="0">
              <a:noAutofit/>
            </a:bodyPr>
            <a:lstStyle>
              <a:lvl1pPr marL="0" indent="0" algn="ctr" defTabSz="457200" rtl="0" eaLnBrk="1" latinLnBrk="0" hangingPunct="1">
                <a:lnSpc>
                  <a:spcPct val="100000"/>
                </a:lnSpc>
                <a:spcBef>
                  <a:spcPts val="300"/>
                </a:spcBef>
                <a:spcAft>
                  <a:spcPts val="600"/>
                </a:spcAft>
                <a:buClr>
                  <a:schemeClr val="accent4">
                    <a:lumMod val="60000"/>
                    <a:lumOff val="40000"/>
                  </a:schemeClr>
                </a:buClr>
                <a:buSzPct val="80000"/>
                <a:buFont typeface="Arial"/>
                <a:buNone/>
                <a:defRPr sz="2000" b="0" kern="1200">
                  <a:solidFill>
                    <a:schemeClr val="tx1"/>
                  </a:solidFill>
                  <a:latin typeface="+mn-lt"/>
                  <a:ea typeface="+mn-ea"/>
                  <a:cs typeface="Arial"/>
                </a:defRPr>
              </a:lvl1pPr>
              <a:lvl2pPr marL="457200" indent="0" algn="ctr"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800" b="1" kern="1200">
                  <a:solidFill>
                    <a:schemeClr val="tx1">
                      <a:tint val="75000"/>
                    </a:schemeClr>
                  </a:solidFill>
                  <a:latin typeface="+mn-lt"/>
                  <a:ea typeface="+mn-ea"/>
                  <a:cs typeface="Arial"/>
                </a:defRPr>
              </a:lvl2pPr>
              <a:lvl3pPr marL="914400" indent="0" algn="ctr"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600" b="1" kern="1200">
                  <a:solidFill>
                    <a:schemeClr val="tx1">
                      <a:tint val="75000"/>
                    </a:schemeClr>
                  </a:solidFill>
                  <a:latin typeface="+mn-lt"/>
                  <a:ea typeface="+mn-ea"/>
                  <a:cs typeface="Arial"/>
                </a:defRPr>
              </a:lvl3pPr>
              <a:lvl4pPr marL="1371600" indent="0" algn="ctr"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tint val="75000"/>
                    </a:schemeClr>
                  </a:solidFill>
                  <a:latin typeface="+mn-lt"/>
                  <a:ea typeface="+mn-ea"/>
                  <a:cs typeface="Arial"/>
                </a:defRPr>
              </a:lvl4pPr>
              <a:lvl5pPr marL="1828800" indent="0" algn="ctr"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tint val="75000"/>
                    </a:schemeClr>
                  </a:solidFill>
                  <a:latin typeface="+mn-lt"/>
                  <a:ea typeface="+mn-ea"/>
                  <a:cs typeface="Arial"/>
                </a:defRPr>
              </a:lvl5pPr>
              <a:lvl6pPr marL="2286000" indent="0" algn="ctr" defTabSz="401638" rtl="0" eaLnBrk="1" latinLnBrk="0" hangingPunct="1">
                <a:lnSpc>
                  <a:spcPts val="1700"/>
                </a:lnSpc>
                <a:spcBef>
                  <a:spcPts val="300"/>
                </a:spcBef>
                <a:spcAft>
                  <a:spcPts val="300"/>
                </a:spcAft>
                <a:buSzPct val="80000"/>
                <a:buFont typeface="Lucida Grande"/>
                <a:buNone/>
                <a:tabLst>
                  <a:tab pos="1484313" algn="l"/>
                </a:tabLst>
                <a:defRPr sz="1400" b="1" kern="1200">
                  <a:solidFill>
                    <a:schemeClr val="tx1">
                      <a:tint val="75000"/>
                    </a:schemeClr>
                  </a:solidFill>
                  <a:latin typeface="Arial"/>
                  <a:ea typeface="+mn-ea"/>
                  <a:cs typeface="Arial"/>
                </a:defRPr>
              </a:lvl6pPr>
              <a:lvl7pPr marL="27432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7pPr>
              <a:lvl8pPr marL="32004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8pPr>
              <a:lvl9pPr marL="36576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9pPr>
            </a:lstStyle>
            <a:p>
              <a:pPr algn="l">
                <a:lnSpc>
                  <a:spcPct val="90000"/>
                </a:lnSpc>
                <a:spcAft>
                  <a:spcPts val="0"/>
                </a:spcAft>
              </a:pPr>
              <a:r>
                <a:rPr lang="en-US" sz="1600" b="1" i="1">
                  <a:solidFill>
                    <a:srgbClr val="C3E3F7">
                      <a:alpha val="50000"/>
                    </a:srgbClr>
                  </a:solidFill>
                </a:rPr>
                <a:t>2022 ESRI DEVELOPER SUMMIT</a:t>
              </a:r>
              <a:endParaRPr lang="en-US" sz="1600" i="1">
                <a:solidFill>
                  <a:srgbClr val="C3E3F7">
                    <a:alpha val="50000"/>
                  </a:srgbClr>
                </a:solidFill>
              </a:endParaRPr>
            </a:p>
          </p:txBody>
        </p:sp>
        <p:pic>
          <p:nvPicPr>
            <p:cNvPr id="32" name="Picture 31">
              <a:extLst>
                <a:ext uri="{FF2B5EF4-FFF2-40B4-BE49-F238E27FC236}">
                  <a16:creationId xmlns:a16="http://schemas.microsoft.com/office/drawing/2014/main" id="{E3AFC92E-593E-8240-BD21-2E5955FC390F}"/>
                </a:ext>
              </a:extLst>
            </p:cNvPr>
            <p:cNvPicPr>
              <a:picLocks noChangeAspect="1"/>
            </p:cNvPicPr>
            <p:nvPr/>
          </p:nvPicPr>
          <p:blipFill>
            <a:blip r:embed="rId4" cstate="screen">
              <a:alphaModFix amt="55000"/>
              <a:extLst>
                <a:ext uri="{28A0092B-C50C-407E-A947-70E740481C1C}">
                  <a14:useLocalDpi xmlns:a14="http://schemas.microsoft.com/office/drawing/2010/main"/>
                </a:ext>
              </a:extLst>
            </a:blip>
            <a:srcRect/>
            <a:stretch/>
          </p:blipFill>
          <p:spPr>
            <a:xfrm>
              <a:off x="822484" y="654271"/>
              <a:ext cx="2007343" cy="620648"/>
            </a:xfrm>
            <a:prstGeom prst="rect">
              <a:avLst/>
            </a:prstGeom>
          </p:spPr>
        </p:pic>
      </p:grpSp>
      <p:sp>
        <p:nvSpPr>
          <p:cNvPr id="3" name="Subtitle 2">
            <a:extLst>
              <a:ext uri="{FF2B5EF4-FFF2-40B4-BE49-F238E27FC236}">
                <a16:creationId xmlns:a16="http://schemas.microsoft.com/office/drawing/2014/main" id="{2B34C910-E2D3-6A4B-8541-EC7FBFBB1FFC}"/>
              </a:ext>
            </a:extLst>
          </p:cNvPr>
          <p:cNvSpPr>
            <a:spLocks noGrp="1"/>
          </p:cNvSpPr>
          <p:nvPr>
            <p:ph type="subTitle" idx="1"/>
          </p:nvPr>
        </p:nvSpPr>
        <p:spPr>
          <a:xfrm>
            <a:off x="1371601" y="3420036"/>
            <a:ext cx="5486400" cy="490333"/>
          </a:xfrm>
        </p:spPr>
        <p:txBody>
          <a:bodyPr vert="horz" lIns="0" tIns="0" rIns="0" bIns="0" rtlCol="0" anchor="t">
            <a:noAutofit/>
          </a:bodyPr>
          <a:lstStyle/>
          <a:p>
            <a:pPr marR="0" lvl="0" algn="l" fontAlgn="auto">
              <a:spcBef>
                <a:spcPts val="0"/>
              </a:spcBef>
              <a:spcAft>
                <a:spcPts val="0"/>
              </a:spcAft>
              <a:buClr>
                <a:srgbClr val="00B9F2">
                  <a:lumMod val="60000"/>
                  <a:lumOff val="40000"/>
                </a:srgbClr>
              </a:buClr>
              <a:tabLst>
                <a:tab pos="276225" algn="l"/>
              </a:tabLst>
              <a:defRPr/>
            </a:pPr>
            <a:r>
              <a:rPr lang="en-US" sz="1800" dirty="0">
                <a:solidFill>
                  <a:srgbClr val="00EC86"/>
                </a:solidFill>
                <a:latin typeface="Arial"/>
                <a:ea typeface="ＭＳ Ｐゴシック"/>
              </a:rPr>
              <a:t>Heather </a:t>
            </a:r>
            <a:r>
              <a:rPr lang="en-US" sz="1800" dirty="0" err="1">
                <a:solidFill>
                  <a:srgbClr val="00EC86"/>
                </a:solidFill>
                <a:latin typeface="Arial"/>
                <a:ea typeface="ＭＳ Ｐゴシック"/>
              </a:rPr>
              <a:t>Gonzago</a:t>
            </a:r>
            <a:r>
              <a:rPr lang="en-US" sz="1800" dirty="0">
                <a:solidFill>
                  <a:srgbClr val="00EC86"/>
                </a:solidFill>
                <a:latin typeface="Arial"/>
                <a:ea typeface="ＭＳ Ｐゴシック"/>
              </a:rPr>
              <a:t> and Kelly Hutchins</a:t>
            </a:r>
          </a:p>
          <a:p>
            <a:pPr algn="l"/>
            <a:endParaRPr lang="en-US" dirty="0"/>
          </a:p>
        </p:txBody>
      </p:sp>
      <p:sp>
        <p:nvSpPr>
          <p:cNvPr id="2" name="Title 1">
            <a:extLst>
              <a:ext uri="{FF2B5EF4-FFF2-40B4-BE49-F238E27FC236}">
                <a16:creationId xmlns:a16="http://schemas.microsoft.com/office/drawing/2014/main" id="{7409638F-DBE3-6B45-ADEA-DC27A9027620}"/>
              </a:ext>
            </a:extLst>
          </p:cNvPr>
          <p:cNvSpPr>
            <a:spLocks noGrp="1"/>
          </p:cNvSpPr>
          <p:nvPr>
            <p:ph type="ctrTitle"/>
          </p:nvPr>
        </p:nvSpPr>
        <p:spPr>
          <a:xfrm>
            <a:off x="1360511" y="2460325"/>
            <a:ext cx="6397142" cy="914400"/>
          </a:xfrm>
        </p:spPr>
        <p:txBody>
          <a:bodyPr/>
          <a:lstStyle/>
          <a:p>
            <a:pPr algn="l"/>
            <a:br>
              <a:rPr lang="en-US" sz="4000" dirty="0"/>
            </a:br>
            <a:r>
              <a:rPr lang="en-US" dirty="0"/>
              <a:t>Tips and Tricks for Developing and Debugging Apps</a:t>
            </a:r>
            <a:endParaRPr lang="en-US" sz="3800" dirty="0"/>
          </a:p>
        </p:txBody>
      </p:sp>
    </p:spTree>
    <p:extLst>
      <p:ext uri="{BB962C8B-B14F-4D97-AF65-F5344CB8AC3E}">
        <p14:creationId xmlns:p14="http://schemas.microsoft.com/office/powerpoint/2010/main" val="1197589531"/>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E7DF581-08D7-DE43-8BAA-0750BD6F4E31}"/>
              </a:ext>
            </a:extLst>
          </p:cNvPr>
          <p:cNvGrpSpPr/>
          <p:nvPr/>
        </p:nvGrpSpPr>
        <p:grpSpPr>
          <a:xfrm>
            <a:off x="0" y="0"/>
            <a:ext cx="12192000" cy="6858001"/>
            <a:chOff x="0" y="0"/>
            <a:chExt cx="12192000" cy="6858001"/>
          </a:xfrm>
        </p:grpSpPr>
        <p:sp>
          <p:nvSpPr>
            <p:cNvPr id="8" name="Rectangle 7">
              <a:extLst>
                <a:ext uri="{FF2B5EF4-FFF2-40B4-BE49-F238E27FC236}">
                  <a16:creationId xmlns:a16="http://schemas.microsoft.com/office/drawing/2014/main" id="{AE87E885-155A-C74A-8692-F4242FAADBAD}"/>
                </a:ext>
              </a:extLst>
            </p:cNvPr>
            <p:cNvSpPr/>
            <p:nvPr/>
          </p:nvSpPr>
          <p:spPr bwMode="auto">
            <a:xfrm>
              <a:off x="0" y="0"/>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endParaRPr>
            </a:p>
          </p:txBody>
        </p:sp>
        <p:pic>
          <p:nvPicPr>
            <p:cNvPr id="11" name="Picture 10" descr="A screenshot of a video game&#10;&#10;Description automatically generated with medium confidence">
              <a:extLst>
                <a:ext uri="{FF2B5EF4-FFF2-40B4-BE49-F238E27FC236}">
                  <a16:creationId xmlns:a16="http://schemas.microsoft.com/office/drawing/2014/main" id="{FC8B272B-B009-CF4B-BC61-5EF891F69384}"/>
                </a:ext>
              </a:extLst>
            </p:cNvPr>
            <p:cNvPicPr>
              <a:picLocks noChangeAspect="1"/>
            </p:cNvPicPr>
            <p:nvPr/>
          </p:nvPicPr>
          <p:blipFill>
            <a:blip r:embed="rId3"/>
            <a:stretch>
              <a:fillRect/>
            </a:stretch>
          </p:blipFill>
          <p:spPr>
            <a:xfrm>
              <a:off x="6350" y="0"/>
              <a:ext cx="12179300" cy="6858000"/>
            </a:xfrm>
            <a:prstGeom prst="rect">
              <a:avLst/>
            </a:prstGeom>
          </p:spPr>
        </p:pic>
      </p:grpSp>
      <p:sp>
        <p:nvSpPr>
          <p:cNvPr id="9" name="Text Placeholder 8">
            <a:extLst>
              <a:ext uri="{FF2B5EF4-FFF2-40B4-BE49-F238E27FC236}">
                <a16:creationId xmlns:a16="http://schemas.microsoft.com/office/drawing/2014/main" id="{9A7DB123-4ACD-F349-83B7-4BAD00E5FD3E}"/>
              </a:ext>
            </a:extLst>
          </p:cNvPr>
          <p:cNvSpPr>
            <a:spLocks noGrp="1"/>
          </p:cNvSpPr>
          <p:nvPr>
            <p:ph type="body" idx="1"/>
          </p:nvPr>
        </p:nvSpPr>
        <p:spPr>
          <a:xfrm>
            <a:off x="1366345" y="3512743"/>
            <a:ext cx="5135040" cy="276999"/>
          </a:xfrm>
        </p:spPr>
        <p:txBody>
          <a:bodyPr/>
          <a:lstStyle/>
          <a:p>
            <a:pPr marL="0" marR="0" lvl="0" indent="0" algn="l" defTabSz="457200" rtl="0" eaLnBrk="1" fontAlgn="auto" latinLnBrk="0" hangingPunct="1">
              <a:lnSpc>
                <a:spcPct val="100000"/>
              </a:lnSpc>
              <a:spcBef>
                <a:spcPts val="0"/>
              </a:spcBef>
              <a:spcAft>
                <a:spcPts val="0"/>
              </a:spcAft>
              <a:buClr>
                <a:srgbClr val="00B9F2">
                  <a:lumMod val="60000"/>
                  <a:lumOff val="40000"/>
                </a:srgbClr>
              </a:buClr>
              <a:buSzTx/>
              <a:buFontTx/>
              <a:buNone/>
              <a:tabLst>
                <a:tab pos="276225" algn="l"/>
              </a:tabLst>
              <a:defRPr/>
            </a:pPr>
            <a:r>
              <a:rPr kumimoji="0" lang="en-US" sz="1800" b="0" i="0" u="none" strike="noStrike" kern="1200" cap="none" spc="0" normalizeH="0" baseline="0" noProof="0">
                <a:ln>
                  <a:noFill/>
                </a:ln>
                <a:solidFill>
                  <a:srgbClr val="00EC86"/>
                </a:solidFill>
                <a:effectLst/>
                <a:uLnTx/>
                <a:uFillTx/>
                <a:latin typeface="Arial"/>
                <a:ea typeface="ＭＳ Ｐゴシック"/>
              </a:rPr>
              <a:t>Section Subhead</a:t>
            </a:r>
          </a:p>
        </p:txBody>
      </p:sp>
      <p:sp>
        <p:nvSpPr>
          <p:cNvPr id="6" name="Title 5">
            <a:extLst>
              <a:ext uri="{FF2B5EF4-FFF2-40B4-BE49-F238E27FC236}">
                <a16:creationId xmlns:a16="http://schemas.microsoft.com/office/drawing/2014/main" id="{16F02C5B-5F24-2347-9022-8515E39269B6}"/>
              </a:ext>
            </a:extLst>
          </p:cNvPr>
          <p:cNvSpPr>
            <a:spLocks noGrp="1"/>
          </p:cNvSpPr>
          <p:nvPr>
            <p:ph type="title"/>
          </p:nvPr>
        </p:nvSpPr>
        <p:spPr>
          <a:xfrm>
            <a:off x="1366345" y="2917336"/>
            <a:ext cx="5135040" cy="553998"/>
          </a:xfrm>
        </p:spPr>
        <p:txBody>
          <a:bodyPr/>
          <a:lstStyle/>
          <a:p>
            <a:pPr marL="0" marR="0" lvl="0" indent="0" defTabSz="457200" rtl="0" eaLnBrk="1" fontAlgn="auto" latinLnBrk="0" hangingPunct="1">
              <a:lnSpc>
                <a:spcPct val="100000"/>
              </a:lnSpc>
              <a:spcBef>
                <a:spcPts val="0"/>
              </a:spcBef>
              <a:spcAft>
                <a:spcPts val="0"/>
              </a:spcAft>
              <a:tabLst/>
              <a:defRPr/>
            </a:pPr>
            <a:r>
              <a:rPr kumimoji="0" lang="en-US" sz="3600" b="0" i="0" u="none" strike="noStrike" kern="1200" cap="none" spc="0" normalizeH="0" baseline="0" noProof="0">
                <a:ln>
                  <a:noFill/>
                </a:ln>
                <a:solidFill>
                  <a:prstClr val="white"/>
                </a:solidFill>
                <a:effectLst/>
                <a:uLnTx/>
                <a:uFillTx/>
                <a:latin typeface="Arial"/>
                <a:ea typeface="ＭＳ Ｐゴシック"/>
              </a:rPr>
              <a:t>Section Header</a:t>
            </a:r>
            <a:endParaRPr lang="en-US" sz="3600"/>
          </a:p>
        </p:txBody>
      </p:sp>
    </p:spTree>
    <p:extLst>
      <p:ext uri="{BB962C8B-B14F-4D97-AF65-F5344CB8AC3E}">
        <p14:creationId xmlns:p14="http://schemas.microsoft.com/office/powerpoint/2010/main" val="3739775793"/>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0F09FC-8B29-FC45-BBAD-A85AC0C86A8D}"/>
              </a:ext>
            </a:extLst>
          </p:cNvPr>
          <p:cNvGrpSpPr/>
          <p:nvPr/>
        </p:nvGrpSpPr>
        <p:grpSpPr>
          <a:xfrm>
            <a:off x="0" y="0"/>
            <a:ext cx="12192000" cy="6858001"/>
            <a:chOff x="0" y="0"/>
            <a:chExt cx="12192000" cy="6858001"/>
          </a:xfrm>
        </p:grpSpPr>
        <p:sp>
          <p:nvSpPr>
            <p:cNvPr id="9" name="Rectangle 8">
              <a:extLst>
                <a:ext uri="{FF2B5EF4-FFF2-40B4-BE49-F238E27FC236}">
                  <a16:creationId xmlns:a16="http://schemas.microsoft.com/office/drawing/2014/main" id="{22DEEF95-717D-9142-BDDD-E6CC5D6FCE47}"/>
                </a:ext>
              </a:extLst>
            </p:cNvPr>
            <p:cNvSpPr/>
            <p:nvPr/>
          </p:nvSpPr>
          <p:spPr bwMode="auto">
            <a:xfrm>
              <a:off x="0" y="0"/>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endParaRPr>
            </a:p>
          </p:txBody>
        </p:sp>
        <p:pic>
          <p:nvPicPr>
            <p:cNvPr id="15" name="Picture 14">
              <a:extLst>
                <a:ext uri="{FF2B5EF4-FFF2-40B4-BE49-F238E27FC236}">
                  <a16:creationId xmlns:a16="http://schemas.microsoft.com/office/drawing/2014/main" id="{F80BDF46-520E-CB45-BD3B-42A14F664D95}"/>
                </a:ext>
              </a:extLst>
            </p:cNvPr>
            <p:cNvPicPr>
              <a:picLocks noChangeAspect="1"/>
            </p:cNvPicPr>
            <p:nvPr/>
          </p:nvPicPr>
          <p:blipFill>
            <a:blip r:embed="rId3"/>
            <a:stretch>
              <a:fillRect/>
            </a:stretch>
          </p:blipFill>
          <p:spPr>
            <a:xfrm>
              <a:off x="0" y="0"/>
              <a:ext cx="12192000" cy="6858000"/>
            </a:xfrm>
            <a:prstGeom prst="rect">
              <a:avLst/>
            </a:prstGeom>
          </p:spPr>
        </p:pic>
      </p:grpSp>
      <p:sp>
        <p:nvSpPr>
          <p:cNvPr id="6" name="Text Placeholder 5"/>
          <p:cNvSpPr>
            <a:spLocks noGrp="1"/>
          </p:cNvSpPr>
          <p:nvPr>
            <p:ph type="body" idx="1"/>
          </p:nvPr>
        </p:nvSpPr>
        <p:spPr>
          <a:xfrm>
            <a:off x="6976872" y="3549028"/>
            <a:ext cx="4427728" cy="338554"/>
          </a:xfrm>
        </p:spPr>
        <p:txBody>
          <a:bodyPr/>
          <a:lstStyle/>
          <a:p>
            <a:pPr>
              <a:buClr>
                <a:srgbClr val="00B9F2">
                  <a:lumMod val="60000"/>
                  <a:lumOff val="40000"/>
                </a:srgbClr>
              </a:buClr>
              <a:buSzTx/>
              <a:buFontTx/>
              <a:tabLst>
                <a:tab pos="276225" algn="l"/>
              </a:tabLst>
              <a:defRPr/>
            </a:pPr>
            <a:endParaRPr lang="en-US" dirty="0"/>
          </a:p>
        </p:txBody>
      </p:sp>
      <p:sp>
        <p:nvSpPr>
          <p:cNvPr id="5" name="Title 4"/>
          <p:cNvSpPr>
            <a:spLocks noGrp="1"/>
          </p:cNvSpPr>
          <p:nvPr>
            <p:ph type="title"/>
          </p:nvPr>
        </p:nvSpPr>
        <p:spPr>
          <a:xfrm>
            <a:off x="6976871" y="2963663"/>
            <a:ext cx="4527741" cy="553998"/>
          </a:xfrm>
        </p:spPr>
        <p:txBody>
          <a:bodyPr/>
          <a:lstStyle/>
          <a:p>
            <a:r>
              <a:rPr lang="en-US" sz="3600"/>
              <a:t>Widgets</a:t>
            </a:r>
            <a:endParaRPr lang="en-US"/>
          </a:p>
        </p:txBody>
      </p:sp>
      <p:sp>
        <p:nvSpPr>
          <p:cNvPr id="16" name="Picture Placeholder 6">
            <a:extLst>
              <a:ext uri="{FF2B5EF4-FFF2-40B4-BE49-F238E27FC236}">
                <a16:creationId xmlns:a16="http://schemas.microsoft.com/office/drawing/2014/main" id="{4E87B321-204D-954A-B5A6-4FB66419FB93}"/>
              </a:ext>
            </a:extLst>
          </p:cNvPr>
          <p:cNvSpPr>
            <a:spLocks noGrp="1"/>
          </p:cNvSpPr>
          <p:nvPr>
            <p:ph type="pic" sz="quarter" idx="12"/>
          </p:nvPr>
        </p:nvSpPr>
        <p:spPr>
          <a:xfrm>
            <a:off x="684213" y="1757363"/>
            <a:ext cx="5943600" cy="3343275"/>
          </a:xfrm>
        </p:spPr>
      </p:sp>
    </p:spTree>
    <p:extLst>
      <p:ext uri="{BB962C8B-B14F-4D97-AF65-F5344CB8AC3E}">
        <p14:creationId xmlns:p14="http://schemas.microsoft.com/office/powerpoint/2010/main" val="639087941"/>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EF9F74E8-D9FA-604C-BF75-131A52C85E4B}"/>
              </a:ext>
            </a:extLst>
          </p:cNvPr>
          <p:cNvGrpSpPr/>
          <p:nvPr/>
        </p:nvGrpSpPr>
        <p:grpSpPr>
          <a:xfrm>
            <a:off x="0" y="0"/>
            <a:ext cx="12192000" cy="6858001"/>
            <a:chOff x="0" y="0"/>
            <a:chExt cx="12192000" cy="6858001"/>
          </a:xfrm>
        </p:grpSpPr>
        <p:sp>
          <p:nvSpPr>
            <p:cNvPr id="10" name="Rectangle 9">
              <a:extLst>
                <a:ext uri="{FF2B5EF4-FFF2-40B4-BE49-F238E27FC236}">
                  <a16:creationId xmlns:a16="http://schemas.microsoft.com/office/drawing/2014/main" id="{BCF7C7AA-DEEE-DE47-82E8-1B203F974A94}"/>
                </a:ext>
              </a:extLst>
            </p:cNvPr>
            <p:cNvSpPr/>
            <p:nvPr/>
          </p:nvSpPr>
          <p:spPr bwMode="auto">
            <a:xfrm>
              <a:off x="0" y="0"/>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endParaRPr>
            </a:p>
          </p:txBody>
        </p:sp>
        <p:pic>
          <p:nvPicPr>
            <p:cNvPr id="17" name="Picture 16" descr="A picture containing graphical user interface&#10;&#10;Description automatically generated">
              <a:extLst>
                <a:ext uri="{FF2B5EF4-FFF2-40B4-BE49-F238E27FC236}">
                  <a16:creationId xmlns:a16="http://schemas.microsoft.com/office/drawing/2014/main" id="{41F11C67-49EA-B34D-8F5A-4A36D5A202C8}"/>
                </a:ext>
              </a:extLst>
            </p:cNvPr>
            <p:cNvPicPr>
              <a:picLocks noChangeAspect="1"/>
            </p:cNvPicPr>
            <p:nvPr/>
          </p:nvPicPr>
          <p:blipFill rotWithShape="1">
            <a:blip r:embed="rId3">
              <a:alphaModFix amt="61000"/>
            </a:blip>
            <a:srcRect r="47989"/>
            <a:stretch/>
          </p:blipFill>
          <p:spPr>
            <a:xfrm>
              <a:off x="0" y="0"/>
              <a:ext cx="5964371" cy="6450496"/>
            </a:xfrm>
            <a:prstGeom prst="rect">
              <a:avLst/>
            </a:prstGeom>
          </p:spPr>
        </p:pic>
      </p:grpSp>
      <p:grpSp>
        <p:nvGrpSpPr>
          <p:cNvPr id="2" name="Group 1">
            <a:extLst>
              <a:ext uri="{FF2B5EF4-FFF2-40B4-BE49-F238E27FC236}">
                <a16:creationId xmlns:a16="http://schemas.microsoft.com/office/drawing/2014/main" id="{FC037533-8F12-9149-A013-DC018BEB5650}"/>
              </a:ext>
            </a:extLst>
          </p:cNvPr>
          <p:cNvGrpSpPr/>
          <p:nvPr/>
        </p:nvGrpSpPr>
        <p:grpSpPr>
          <a:xfrm>
            <a:off x="1511487" y="1660234"/>
            <a:ext cx="9139025" cy="4336701"/>
            <a:chOff x="1511487" y="1660234"/>
            <a:chExt cx="9139025" cy="4336701"/>
          </a:xfrm>
        </p:grpSpPr>
        <p:sp>
          <p:nvSpPr>
            <p:cNvPr id="6" name="TextBox 5">
              <a:extLst>
                <a:ext uri="{FF2B5EF4-FFF2-40B4-BE49-F238E27FC236}">
                  <a16:creationId xmlns:a16="http://schemas.microsoft.com/office/drawing/2014/main" id="{8850C38A-DFEB-6349-94A5-499FEFA6A060}"/>
                </a:ext>
              </a:extLst>
            </p:cNvPr>
            <p:cNvSpPr txBox="1"/>
            <p:nvPr/>
          </p:nvSpPr>
          <p:spPr>
            <a:xfrm>
              <a:off x="1605700" y="1660234"/>
              <a:ext cx="1733298" cy="634695"/>
            </a:xfrm>
            <a:prstGeom prst="rect">
              <a:avLst/>
            </a:prstGeom>
            <a:noFill/>
            <a:effectLst/>
          </p:spPr>
          <p:txBody>
            <a:bodyPr wrap="square" lIns="0" tIns="0" rIns="0" bIns="0" rtlCol="0" anchor="ctr">
              <a:noAutofit/>
            </a:bodyPr>
            <a:lstStyle/>
            <a:p>
              <a:pPr algn="ctr" eaLnBrk="0" hangingPunct="0"/>
              <a:r>
                <a:rPr lang="en-US" sz="1400"/>
                <a:t>Download the Esri Events app and find your event</a:t>
              </a:r>
            </a:p>
          </p:txBody>
        </p:sp>
        <p:sp>
          <p:nvSpPr>
            <p:cNvPr id="7" name="TextBox 6">
              <a:extLst>
                <a:ext uri="{FF2B5EF4-FFF2-40B4-BE49-F238E27FC236}">
                  <a16:creationId xmlns:a16="http://schemas.microsoft.com/office/drawing/2014/main" id="{7381F224-72DC-4241-BB75-3F1CF2EA7BE1}"/>
                </a:ext>
              </a:extLst>
            </p:cNvPr>
            <p:cNvSpPr txBox="1"/>
            <p:nvPr/>
          </p:nvSpPr>
          <p:spPr>
            <a:xfrm>
              <a:off x="4011467" y="1660234"/>
              <a:ext cx="1733298" cy="634695"/>
            </a:xfrm>
            <a:prstGeom prst="rect">
              <a:avLst/>
            </a:prstGeom>
            <a:noFill/>
            <a:effectLst/>
          </p:spPr>
          <p:txBody>
            <a:bodyPr wrap="square" lIns="0" tIns="0" rIns="0" bIns="0" rtlCol="0" anchor="ctr">
              <a:noAutofit/>
            </a:bodyPr>
            <a:lstStyle/>
            <a:p>
              <a:pPr algn="ctr" eaLnBrk="0" hangingPunct="0"/>
              <a:r>
                <a:rPr lang="en-US" sz="1400">
                  <a:solidFill>
                    <a:srgbClr val="C3E3F7"/>
                  </a:solidFill>
                </a:rPr>
                <a:t>Select the session you attended</a:t>
              </a:r>
            </a:p>
          </p:txBody>
        </p:sp>
        <p:sp>
          <p:nvSpPr>
            <p:cNvPr id="8" name="TextBox 7">
              <a:extLst>
                <a:ext uri="{FF2B5EF4-FFF2-40B4-BE49-F238E27FC236}">
                  <a16:creationId xmlns:a16="http://schemas.microsoft.com/office/drawing/2014/main" id="{2ABEA1C3-E185-194D-A4A0-17D7FB34F4D1}"/>
                </a:ext>
              </a:extLst>
            </p:cNvPr>
            <p:cNvSpPr txBox="1"/>
            <p:nvPr/>
          </p:nvSpPr>
          <p:spPr>
            <a:xfrm>
              <a:off x="6417234" y="1660234"/>
              <a:ext cx="1733298" cy="634695"/>
            </a:xfrm>
            <a:prstGeom prst="rect">
              <a:avLst/>
            </a:prstGeom>
            <a:noFill/>
            <a:effectLst/>
          </p:spPr>
          <p:txBody>
            <a:bodyPr wrap="square" lIns="0" tIns="0" rIns="0" bIns="0" rtlCol="0" anchor="ctr">
              <a:noAutofit/>
            </a:bodyPr>
            <a:lstStyle/>
            <a:p>
              <a:pPr algn="ctr" eaLnBrk="0" hangingPunct="0"/>
              <a:r>
                <a:rPr lang="en-US" sz="1400"/>
                <a:t>Scroll down to “Survey”</a:t>
              </a:r>
            </a:p>
          </p:txBody>
        </p:sp>
        <p:sp>
          <p:nvSpPr>
            <p:cNvPr id="9" name="TextBox 8">
              <a:extLst>
                <a:ext uri="{FF2B5EF4-FFF2-40B4-BE49-F238E27FC236}">
                  <a16:creationId xmlns:a16="http://schemas.microsoft.com/office/drawing/2014/main" id="{22C61F03-0729-9245-855D-63132C33B863}"/>
                </a:ext>
              </a:extLst>
            </p:cNvPr>
            <p:cNvSpPr txBox="1"/>
            <p:nvPr/>
          </p:nvSpPr>
          <p:spPr>
            <a:xfrm>
              <a:off x="8823001" y="1660234"/>
              <a:ext cx="1733298" cy="634695"/>
            </a:xfrm>
            <a:prstGeom prst="rect">
              <a:avLst/>
            </a:prstGeom>
            <a:noFill/>
            <a:effectLst/>
          </p:spPr>
          <p:txBody>
            <a:bodyPr wrap="square" lIns="0" tIns="0" rIns="0" bIns="0" rtlCol="0" anchor="ctr">
              <a:noAutofit/>
            </a:bodyPr>
            <a:lstStyle/>
            <a:p>
              <a:pPr algn="ctr" eaLnBrk="0" hangingPunct="0"/>
              <a:r>
                <a:rPr lang="en-US" sz="1400">
                  <a:solidFill>
                    <a:srgbClr val="C3E3F7"/>
                  </a:solidFill>
                </a:rPr>
                <a:t>Log in to access the survey</a:t>
              </a:r>
            </a:p>
          </p:txBody>
        </p:sp>
        <p:grpSp>
          <p:nvGrpSpPr>
            <p:cNvPr id="11" name="Group 10">
              <a:extLst>
                <a:ext uri="{FF2B5EF4-FFF2-40B4-BE49-F238E27FC236}">
                  <a16:creationId xmlns:a16="http://schemas.microsoft.com/office/drawing/2014/main" id="{E95F50F2-B02E-8941-8C91-626D3BA0D883}"/>
                </a:ext>
              </a:extLst>
            </p:cNvPr>
            <p:cNvGrpSpPr/>
            <p:nvPr/>
          </p:nvGrpSpPr>
          <p:grpSpPr>
            <a:xfrm>
              <a:off x="3917254" y="2480866"/>
              <a:ext cx="1921724" cy="3516069"/>
              <a:chOff x="3125273" y="2289667"/>
              <a:chExt cx="1745068" cy="3192852"/>
            </a:xfrm>
          </p:grpSpPr>
          <p:pic>
            <p:nvPicPr>
              <p:cNvPr id="12" name="Picture 11" descr="A screenshot of a cell phone&#10;&#10;Description generated with very high confidence">
                <a:extLst>
                  <a:ext uri="{FF2B5EF4-FFF2-40B4-BE49-F238E27FC236}">
                    <a16:creationId xmlns:a16="http://schemas.microsoft.com/office/drawing/2014/main" id="{82BAE032-2B26-DE41-A77A-C598B4D52DF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197021" y="2443993"/>
                <a:ext cx="1607862" cy="2888675"/>
              </a:xfrm>
              <a:prstGeom prst="rect">
                <a:avLst/>
              </a:prstGeom>
            </p:spPr>
          </p:pic>
          <p:pic>
            <p:nvPicPr>
              <p:cNvPr id="13" name="Picture 8">
                <a:extLst>
                  <a:ext uri="{FF2B5EF4-FFF2-40B4-BE49-F238E27FC236}">
                    <a16:creationId xmlns:a16="http://schemas.microsoft.com/office/drawing/2014/main" id="{C7884134-DBB4-B847-9A8D-F25810AEE454}"/>
                  </a:ext>
                </a:extLst>
              </p:cNvPr>
              <p:cNvPicPr>
                <a:picLocks noChangeAspect="1"/>
              </p:cNvPicPr>
              <p:nvPr/>
            </p:nvPicPr>
            <p:blipFill>
              <a:blip r:embed="rId5">
                <a:alphaModFix amt="50000"/>
                <a:extLst>
                  <a:ext uri="{96DAC541-7B7A-43D3-8B79-37D633B846F1}">
                    <asvg:svgBlip xmlns:asvg="http://schemas.microsoft.com/office/drawing/2016/SVG/main" r:embed="rId6"/>
                  </a:ext>
                </a:extLst>
              </a:blip>
              <a:srcRect/>
              <a:stretch/>
            </p:blipFill>
            <p:spPr>
              <a:xfrm>
                <a:off x="3125273" y="2289667"/>
                <a:ext cx="1745068" cy="3192852"/>
              </a:xfrm>
              <a:prstGeom prst="rect">
                <a:avLst/>
              </a:prstGeom>
            </p:spPr>
          </p:pic>
          <p:pic>
            <p:nvPicPr>
              <p:cNvPr id="14" name="Picture 13">
                <a:extLst>
                  <a:ext uri="{FF2B5EF4-FFF2-40B4-BE49-F238E27FC236}">
                    <a16:creationId xmlns:a16="http://schemas.microsoft.com/office/drawing/2014/main" id="{2068E54C-C8B3-9A4F-AD47-CFAC8BD3280A}"/>
                  </a:ext>
                </a:extLst>
              </p:cNvPr>
              <p:cNvPicPr>
                <a:picLocks noChangeAspect="1"/>
              </p:cNvPicPr>
              <p:nvPr/>
            </p:nvPicPr>
            <p:blipFill rotWithShape="1">
              <a:blip r:embed="rId7"/>
              <a:srcRect t="5264" b="11908"/>
              <a:stretch/>
            </p:blipFill>
            <p:spPr>
              <a:xfrm>
                <a:off x="3184457" y="2416320"/>
                <a:ext cx="1627632" cy="2917493"/>
              </a:xfrm>
              <a:prstGeom prst="rect">
                <a:avLst/>
              </a:prstGeom>
            </p:spPr>
          </p:pic>
        </p:grpSp>
        <p:grpSp>
          <p:nvGrpSpPr>
            <p:cNvPr id="15" name="Group 14">
              <a:extLst>
                <a:ext uri="{FF2B5EF4-FFF2-40B4-BE49-F238E27FC236}">
                  <a16:creationId xmlns:a16="http://schemas.microsoft.com/office/drawing/2014/main" id="{D813EF59-4A51-BB4E-BB9D-E289BD721B77}"/>
                </a:ext>
              </a:extLst>
            </p:cNvPr>
            <p:cNvGrpSpPr/>
            <p:nvPr/>
          </p:nvGrpSpPr>
          <p:grpSpPr>
            <a:xfrm>
              <a:off x="6323021" y="2480866"/>
              <a:ext cx="1921724" cy="3516069"/>
              <a:chOff x="5226240" y="2289667"/>
              <a:chExt cx="1745068" cy="3192852"/>
            </a:xfrm>
          </p:grpSpPr>
          <p:pic>
            <p:nvPicPr>
              <p:cNvPr id="16" name="Picture 15">
                <a:extLst>
                  <a:ext uri="{FF2B5EF4-FFF2-40B4-BE49-F238E27FC236}">
                    <a16:creationId xmlns:a16="http://schemas.microsoft.com/office/drawing/2014/main" id="{0F4EDA14-5500-A54D-A0CF-045D632D880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292508" y="2463294"/>
                <a:ext cx="1618488" cy="2878751"/>
              </a:xfrm>
              <a:prstGeom prst="rect">
                <a:avLst/>
              </a:prstGeom>
            </p:spPr>
          </p:pic>
          <p:sp>
            <p:nvSpPr>
              <p:cNvPr id="20" name="Rectangle 19">
                <a:extLst>
                  <a:ext uri="{FF2B5EF4-FFF2-40B4-BE49-F238E27FC236}">
                    <a16:creationId xmlns:a16="http://schemas.microsoft.com/office/drawing/2014/main" id="{A245444C-72F6-E14A-88A4-70F42AFA4637}"/>
                  </a:ext>
                </a:extLst>
              </p:cNvPr>
              <p:cNvSpPr/>
              <p:nvPr/>
            </p:nvSpPr>
            <p:spPr bwMode="auto">
              <a:xfrm>
                <a:off x="5292508" y="2445031"/>
                <a:ext cx="1618488" cy="97438"/>
              </a:xfrm>
              <a:prstGeom prst="rect">
                <a:avLst/>
              </a:prstGeom>
              <a:solidFill>
                <a:srgbClr val="23232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21" name="Picture 8">
                <a:extLst>
                  <a:ext uri="{FF2B5EF4-FFF2-40B4-BE49-F238E27FC236}">
                    <a16:creationId xmlns:a16="http://schemas.microsoft.com/office/drawing/2014/main" id="{72F83291-46D9-2F40-BB40-0949D3FBACBC}"/>
                  </a:ext>
                </a:extLst>
              </p:cNvPr>
              <p:cNvPicPr>
                <a:picLocks noChangeAspect="1"/>
              </p:cNvPicPr>
              <p:nvPr/>
            </p:nvPicPr>
            <p:blipFill>
              <a:blip r:embed="rId5">
                <a:alphaModFix amt="50000"/>
                <a:extLst>
                  <a:ext uri="{96DAC541-7B7A-43D3-8B79-37D633B846F1}">
                    <asvg:svgBlip xmlns:asvg="http://schemas.microsoft.com/office/drawing/2016/SVG/main" r:embed="rId6"/>
                  </a:ext>
                </a:extLst>
              </a:blip>
              <a:srcRect/>
              <a:stretch/>
            </p:blipFill>
            <p:spPr>
              <a:xfrm>
                <a:off x="5226240" y="2289667"/>
                <a:ext cx="1745068" cy="3192852"/>
              </a:xfrm>
              <a:prstGeom prst="rect">
                <a:avLst/>
              </a:prstGeom>
            </p:spPr>
          </p:pic>
          <p:pic>
            <p:nvPicPr>
              <p:cNvPr id="22" name="Picture 21">
                <a:extLst>
                  <a:ext uri="{FF2B5EF4-FFF2-40B4-BE49-F238E27FC236}">
                    <a16:creationId xmlns:a16="http://schemas.microsoft.com/office/drawing/2014/main" id="{B2F083CE-761F-5B44-9D60-E3E9B263286F}"/>
                  </a:ext>
                </a:extLst>
              </p:cNvPr>
              <p:cNvPicPr>
                <a:picLocks noChangeAspect="1"/>
              </p:cNvPicPr>
              <p:nvPr/>
            </p:nvPicPr>
            <p:blipFill rotWithShape="1">
              <a:blip r:embed="rId9"/>
              <a:srcRect t="5528" b="11593"/>
              <a:stretch/>
            </p:blipFill>
            <p:spPr>
              <a:xfrm>
                <a:off x="5288838" y="2428985"/>
                <a:ext cx="1627632" cy="2919244"/>
              </a:xfrm>
              <a:prstGeom prst="rect">
                <a:avLst/>
              </a:prstGeom>
            </p:spPr>
          </p:pic>
          <p:pic>
            <p:nvPicPr>
              <p:cNvPr id="23" name="Picture 22">
                <a:extLst>
                  <a:ext uri="{FF2B5EF4-FFF2-40B4-BE49-F238E27FC236}">
                    <a16:creationId xmlns:a16="http://schemas.microsoft.com/office/drawing/2014/main" id="{535DF100-CBD9-074D-9733-47200FA381A6}"/>
                  </a:ext>
                </a:extLst>
              </p:cNvPr>
              <p:cNvPicPr>
                <a:picLocks noChangeAspect="1"/>
              </p:cNvPicPr>
              <p:nvPr/>
            </p:nvPicPr>
            <p:blipFill rotWithShape="1">
              <a:blip r:embed="rId9"/>
              <a:srcRect t="5528" b="88481"/>
              <a:stretch/>
            </p:blipFill>
            <p:spPr>
              <a:xfrm>
                <a:off x="5286686" y="2428985"/>
                <a:ext cx="1627632" cy="211014"/>
              </a:xfrm>
              <a:prstGeom prst="rect">
                <a:avLst/>
              </a:prstGeom>
            </p:spPr>
          </p:pic>
        </p:grpSp>
        <p:sp>
          <p:nvSpPr>
            <p:cNvPr id="24" name="Right Arrow 38">
              <a:extLst>
                <a:ext uri="{FF2B5EF4-FFF2-40B4-BE49-F238E27FC236}">
                  <a16:creationId xmlns:a16="http://schemas.microsoft.com/office/drawing/2014/main" id="{7325D5B9-3AFA-3E47-8138-65F8D5447E69}"/>
                </a:ext>
              </a:extLst>
            </p:cNvPr>
            <p:cNvSpPr/>
            <p:nvPr/>
          </p:nvSpPr>
          <p:spPr bwMode="auto">
            <a:xfrm>
              <a:off x="3208835" y="3609539"/>
              <a:ext cx="777941" cy="484727"/>
            </a:xfrm>
            <a:prstGeom prst="rightArrow">
              <a:avLst/>
            </a:prstGeom>
            <a:gradFill flip="none" rotWithShape="1">
              <a:gsLst>
                <a:gs pos="100000">
                  <a:schemeClr val="bg2">
                    <a:lumMod val="20000"/>
                    <a:lumOff val="80000"/>
                  </a:schemeClr>
                </a:gs>
                <a:gs pos="0">
                  <a:schemeClr val="bg2">
                    <a:lumMod val="20000"/>
                    <a:lumOff val="80000"/>
                    <a:alpha val="0"/>
                  </a:schemeClr>
                </a:gs>
              </a:gsLst>
              <a:lin ang="0" scaled="1"/>
              <a:tileRect/>
            </a:gradFill>
            <a:ln>
              <a:noFill/>
              <a:headEnd type="none" w="med" len="med"/>
              <a:tailEnd type="none" w="med" len="med"/>
            </a:ln>
            <a:effectLst>
              <a:outerShdw blurRad="254000" dist="38100" dir="10800000" algn="r" rotWithShape="0">
                <a:schemeClr val="tx1">
                  <a:alpha val="40000"/>
                </a:schemeClr>
              </a:outerShdw>
            </a:effectLst>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5" name="Right Arrow 38">
              <a:extLst>
                <a:ext uri="{FF2B5EF4-FFF2-40B4-BE49-F238E27FC236}">
                  <a16:creationId xmlns:a16="http://schemas.microsoft.com/office/drawing/2014/main" id="{D1F45432-308A-FD46-A157-211CA1060763}"/>
                </a:ext>
              </a:extLst>
            </p:cNvPr>
            <p:cNvSpPr/>
            <p:nvPr/>
          </p:nvSpPr>
          <p:spPr bwMode="auto">
            <a:xfrm>
              <a:off x="5609701" y="4327558"/>
              <a:ext cx="777941" cy="484727"/>
            </a:xfrm>
            <a:prstGeom prst="rightArrow">
              <a:avLst/>
            </a:prstGeom>
            <a:gradFill flip="none" rotWithShape="1">
              <a:gsLst>
                <a:gs pos="100000">
                  <a:schemeClr val="bg2">
                    <a:lumMod val="20000"/>
                    <a:lumOff val="80000"/>
                  </a:schemeClr>
                </a:gs>
                <a:gs pos="0">
                  <a:schemeClr val="bg2">
                    <a:lumMod val="20000"/>
                    <a:lumOff val="80000"/>
                    <a:alpha val="0"/>
                  </a:schemeClr>
                </a:gs>
              </a:gsLst>
              <a:lin ang="0" scaled="1"/>
              <a:tileRect/>
            </a:gradFill>
            <a:ln>
              <a:noFill/>
              <a:headEnd type="none" w="med" len="med"/>
              <a:tailEnd type="none" w="med" len="med"/>
            </a:ln>
            <a:effectLst>
              <a:outerShdw blurRad="254000" dist="38100" dir="10800000" algn="r" rotWithShape="0">
                <a:schemeClr val="tx1">
                  <a:alpha val="40000"/>
                </a:schemeClr>
              </a:outerShdw>
            </a:effectLst>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6" name="Right Arrow 38">
              <a:extLst>
                <a:ext uri="{FF2B5EF4-FFF2-40B4-BE49-F238E27FC236}">
                  <a16:creationId xmlns:a16="http://schemas.microsoft.com/office/drawing/2014/main" id="{54874BB2-3872-7441-8F1A-21BE13B6AB72}"/>
                </a:ext>
              </a:extLst>
            </p:cNvPr>
            <p:cNvSpPr/>
            <p:nvPr/>
          </p:nvSpPr>
          <p:spPr bwMode="auto">
            <a:xfrm>
              <a:off x="7935728" y="4327558"/>
              <a:ext cx="777941" cy="484727"/>
            </a:xfrm>
            <a:prstGeom prst="rightArrow">
              <a:avLst/>
            </a:prstGeom>
            <a:gradFill flip="none" rotWithShape="1">
              <a:gsLst>
                <a:gs pos="100000">
                  <a:schemeClr val="bg2">
                    <a:lumMod val="20000"/>
                    <a:lumOff val="80000"/>
                  </a:schemeClr>
                </a:gs>
                <a:gs pos="0">
                  <a:schemeClr val="bg2">
                    <a:lumMod val="20000"/>
                    <a:lumOff val="80000"/>
                    <a:alpha val="0"/>
                  </a:schemeClr>
                </a:gs>
              </a:gsLst>
              <a:lin ang="0" scaled="1"/>
              <a:tileRect/>
            </a:gradFill>
            <a:ln>
              <a:noFill/>
              <a:headEnd type="none" w="med" len="med"/>
              <a:tailEnd type="none" w="med" len="med"/>
            </a:ln>
            <a:effectLst>
              <a:outerShdw blurRad="254000" dist="38100" dir="10800000" algn="r" rotWithShape="0">
                <a:schemeClr val="tx1">
                  <a:alpha val="40000"/>
                </a:schemeClr>
              </a:outerShdw>
            </a:effectLst>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nvGrpSpPr>
            <p:cNvPr id="27" name="Group 26">
              <a:extLst>
                <a:ext uri="{FF2B5EF4-FFF2-40B4-BE49-F238E27FC236}">
                  <a16:creationId xmlns:a16="http://schemas.microsoft.com/office/drawing/2014/main" id="{7B09CCB2-AEFA-EF4B-8AE5-DFD06235A12F}"/>
                </a:ext>
              </a:extLst>
            </p:cNvPr>
            <p:cNvGrpSpPr/>
            <p:nvPr/>
          </p:nvGrpSpPr>
          <p:grpSpPr>
            <a:xfrm>
              <a:off x="8728788" y="2480866"/>
              <a:ext cx="1921724" cy="3516069"/>
              <a:chOff x="8728788" y="2289666"/>
              <a:chExt cx="1921724" cy="3516069"/>
            </a:xfrm>
          </p:grpSpPr>
          <p:pic>
            <p:nvPicPr>
              <p:cNvPr id="28" name="Picture 8">
                <a:extLst>
                  <a:ext uri="{FF2B5EF4-FFF2-40B4-BE49-F238E27FC236}">
                    <a16:creationId xmlns:a16="http://schemas.microsoft.com/office/drawing/2014/main" id="{ED94FC9A-361F-E542-80E7-EE83F10342E8}"/>
                  </a:ext>
                </a:extLst>
              </p:cNvPr>
              <p:cNvPicPr>
                <a:picLocks noChangeAspect="1"/>
              </p:cNvPicPr>
              <p:nvPr/>
            </p:nvPicPr>
            <p:blipFill>
              <a:blip r:embed="rId5">
                <a:alphaModFix amt="50000"/>
                <a:extLst>
                  <a:ext uri="{96DAC541-7B7A-43D3-8B79-37D633B846F1}">
                    <asvg:svgBlip xmlns:asvg="http://schemas.microsoft.com/office/drawing/2016/SVG/main" r:embed="rId6"/>
                  </a:ext>
                </a:extLst>
              </a:blip>
              <a:srcRect/>
              <a:stretch/>
            </p:blipFill>
            <p:spPr>
              <a:xfrm>
                <a:off x="8728788" y="2289666"/>
                <a:ext cx="1921724" cy="3516069"/>
              </a:xfrm>
              <a:prstGeom prst="rect">
                <a:avLst/>
              </a:prstGeom>
            </p:spPr>
          </p:pic>
          <p:grpSp>
            <p:nvGrpSpPr>
              <p:cNvPr id="29" name="Group 28">
                <a:extLst>
                  <a:ext uri="{FF2B5EF4-FFF2-40B4-BE49-F238E27FC236}">
                    <a16:creationId xmlns:a16="http://schemas.microsoft.com/office/drawing/2014/main" id="{AE96365D-2F2E-F145-9AEC-B04A2C49EC98}"/>
                  </a:ext>
                </a:extLst>
              </p:cNvPr>
              <p:cNvGrpSpPr/>
              <p:nvPr/>
            </p:nvGrpSpPr>
            <p:grpSpPr>
              <a:xfrm>
                <a:off x="8795989" y="2443515"/>
                <a:ext cx="1801368" cy="3214334"/>
                <a:chOff x="8795989" y="2443515"/>
                <a:chExt cx="1801368" cy="3214334"/>
              </a:xfrm>
            </p:grpSpPr>
            <p:pic>
              <p:nvPicPr>
                <p:cNvPr id="30" name="Picture 29">
                  <a:extLst>
                    <a:ext uri="{FF2B5EF4-FFF2-40B4-BE49-F238E27FC236}">
                      <a16:creationId xmlns:a16="http://schemas.microsoft.com/office/drawing/2014/main" id="{03A02BF9-8C1C-C945-94E0-B8B7B3A05789}"/>
                    </a:ext>
                  </a:extLst>
                </p:cNvPr>
                <p:cNvPicPr>
                  <a:picLocks noChangeAspect="1"/>
                </p:cNvPicPr>
                <p:nvPr/>
              </p:nvPicPr>
              <p:blipFill rotWithShape="1">
                <a:blip r:embed="rId10"/>
                <a:srcRect t="5776" b="89445"/>
                <a:stretch/>
              </p:blipFill>
              <p:spPr>
                <a:xfrm>
                  <a:off x="8795989" y="2443515"/>
                  <a:ext cx="1801368" cy="186411"/>
                </a:xfrm>
                <a:prstGeom prst="rect">
                  <a:avLst/>
                </a:prstGeom>
              </p:spPr>
            </p:pic>
            <p:pic>
              <p:nvPicPr>
                <p:cNvPr id="31" name="Picture 30">
                  <a:extLst>
                    <a:ext uri="{FF2B5EF4-FFF2-40B4-BE49-F238E27FC236}">
                      <a16:creationId xmlns:a16="http://schemas.microsoft.com/office/drawing/2014/main" id="{2021EAAF-504B-F242-96B1-8415531BBD30}"/>
                    </a:ext>
                  </a:extLst>
                </p:cNvPr>
                <p:cNvPicPr>
                  <a:picLocks noChangeAspect="1"/>
                </p:cNvPicPr>
                <p:nvPr/>
              </p:nvPicPr>
              <p:blipFill rotWithShape="1">
                <a:blip r:embed="rId11"/>
                <a:srcRect t="21917" b="493"/>
                <a:stretch/>
              </p:blipFill>
              <p:spPr>
                <a:xfrm>
                  <a:off x="8795990" y="2635248"/>
                  <a:ext cx="1799083" cy="3022601"/>
                </a:xfrm>
                <a:prstGeom prst="rect">
                  <a:avLst/>
                </a:prstGeom>
              </p:spPr>
            </p:pic>
          </p:grpSp>
        </p:grpSp>
        <p:grpSp>
          <p:nvGrpSpPr>
            <p:cNvPr id="32" name="Group 31">
              <a:extLst>
                <a:ext uri="{FF2B5EF4-FFF2-40B4-BE49-F238E27FC236}">
                  <a16:creationId xmlns:a16="http://schemas.microsoft.com/office/drawing/2014/main" id="{91B469A5-7119-2C47-A3F3-564E7B700B6A}"/>
                </a:ext>
              </a:extLst>
            </p:cNvPr>
            <p:cNvGrpSpPr/>
            <p:nvPr/>
          </p:nvGrpSpPr>
          <p:grpSpPr>
            <a:xfrm>
              <a:off x="1511487" y="2480866"/>
              <a:ext cx="1921724" cy="3516069"/>
              <a:chOff x="1511487" y="2289666"/>
              <a:chExt cx="1921724" cy="3516069"/>
            </a:xfrm>
          </p:grpSpPr>
          <p:pic>
            <p:nvPicPr>
              <p:cNvPr id="33" name="Picture 8">
                <a:extLst>
                  <a:ext uri="{FF2B5EF4-FFF2-40B4-BE49-F238E27FC236}">
                    <a16:creationId xmlns:a16="http://schemas.microsoft.com/office/drawing/2014/main" id="{1BB21591-AE0C-3742-A944-98DACB66526A}"/>
                  </a:ext>
                </a:extLst>
              </p:cNvPr>
              <p:cNvPicPr>
                <a:picLocks noChangeAspect="1"/>
              </p:cNvPicPr>
              <p:nvPr/>
            </p:nvPicPr>
            <p:blipFill>
              <a:blip r:embed="rId5">
                <a:alphaModFix amt="50000"/>
                <a:extLst>
                  <a:ext uri="{96DAC541-7B7A-43D3-8B79-37D633B846F1}">
                    <asvg:svgBlip xmlns:asvg="http://schemas.microsoft.com/office/drawing/2016/SVG/main" r:embed="rId6"/>
                  </a:ext>
                </a:extLst>
              </a:blip>
              <a:srcRect/>
              <a:stretch/>
            </p:blipFill>
            <p:spPr>
              <a:xfrm>
                <a:off x="1511487" y="2289666"/>
                <a:ext cx="1921724" cy="3516069"/>
              </a:xfrm>
              <a:prstGeom prst="rect">
                <a:avLst/>
              </a:prstGeom>
            </p:spPr>
          </p:pic>
          <p:pic>
            <p:nvPicPr>
              <p:cNvPr id="34" name="Picture 33">
                <a:extLst>
                  <a:ext uri="{FF2B5EF4-FFF2-40B4-BE49-F238E27FC236}">
                    <a16:creationId xmlns:a16="http://schemas.microsoft.com/office/drawing/2014/main" id="{FBC2D592-CDE5-3D45-8854-33F318214AED}"/>
                  </a:ext>
                </a:extLst>
              </p:cNvPr>
              <p:cNvPicPr>
                <a:picLocks noChangeAspect="1"/>
              </p:cNvPicPr>
              <p:nvPr/>
            </p:nvPicPr>
            <p:blipFill rotWithShape="1">
              <a:blip r:embed="rId12"/>
              <a:srcRect t="4161" b="12904"/>
              <a:stretch/>
            </p:blipFill>
            <p:spPr>
              <a:xfrm>
                <a:off x="1574581" y="2431279"/>
                <a:ext cx="1785525" cy="3204672"/>
              </a:xfrm>
              <a:prstGeom prst="rect">
                <a:avLst/>
              </a:prstGeom>
            </p:spPr>
          </p:pic>
        </p:grpSp>
      </p:grpSp>
      <p:sp>
        <p:nvSpPr>
          <p:cNvPr id="35" name="Title 2">
            <a:extLst>
              <a:ext uri="{FF2B5EF4-FFF2-40B4-BE49-F238E27FC236}">
                <a16:creationId xmlns:a16="http://schemas.microsoft.com/office/drawing/2014/main" id="{D0EDFF76-F4F1-A34E-9DBE-9B61D5A3B7D0}"/>
              </a:ext>
            </a:extLst>
          </p:cNvPr>
          <p:cNvSpPr txBox="1">
            <a:spLocks/>
          </p:cNvSpPr>
          <p:nvPr/>
        </p:nvSpPr>
        <p:spPr>
          <a:xfrm>
            <a:off x="914400" y="813569"/>
            <a:ext cx="10369296" cy="461665"/>
          </a:xfrm>
          <a:prstGeom prst="rect">
            <a:avLst/>
          </a:prstGeom>
        </p:spPr>
        <p:txBody>
          <a:bodyPr/>
          <a:lstStyle>
            <a:lvl1pPr algn="l" defTabSz="457200" rtl="0" eaLnBrk="1" latinLnBrk="0" hangingPunct="1">
              <a:lnSpc>
                <a:spcPct val="100000"/>
              </a:lnSpc>
              <a:spcBef>
                <a:spcPct val="0"/>
              </a:spcBef>
              <a:buNone/>
              <a:defRPr sz="3000" b="0" kern="1200">
                <a:solidFill>
                  <a:schemeClr val="tx1"/>
                </a:solidFill>
                <a:latin typeface="+mj-lt"/>
                <a:ea typeface="+mj-ea"/>
                <a:cs typeface="Arial"/>
              </a:defRPr>
            </a:lvl1pPr>
          </a:lstStyle>
          <a:p>
            <a:pPr algn="ctr"/>
            <a:r>
              <a:rPr lang="en-US"/>
              <a:t>Please Share Your Feedback in the App</a:t>
            </a:r>
          </a:p>
        </p:txBody>
      </p:sp>
      <p:pic>
        <p:nvPicPr>
          <p:cNvPr id="36" name="Picture 35" descr="A picture containing graphical user interface&#10;&#10;Description automatically generated">
            <a:extLst>
              <a:ext uri="{FF2B5EF4-FFF2-40B4-BE49-F238E27FC236}">
                <a16:creationId xmlns:a16="http://schemas.microsoft.com/office/drawing/2014/main" id="{6CE3CB30-3726-F743-AA20-B0CF1E356A57}"/>
              </a:ext>
            </a:extLst>
          </p:cNvPr>
          <p:cNvPicPr>
            <a:picLocks noChangeAspect="1"/>
          </p:cNvPicPr>
          <p:nvPr/>
        </p:nvPicPr>
        <p:blipFill rotWithShape="1">
          <a:blip r:embed="rId3"/>
          <a:srcRect l="48750"/>
          <a:stretch/>
        </p:blipFill>
        <p:spPr>
          <a:xfrm>
            <a:off x="6989068" y="1147464"/>
            <a:ext cx="5202932" cy="5710535"/>
          </a:xfrm>
          <a:prstGeom prst="rect">
            <a:avLst/>
          </a:prstGeom>
        </p:spPr>
      </p:pic>
    </p:spTree>
    <p:extLst>
      <p:ext uri="{BB962C8B-B14F-4D97-AF65-F5344CB8AC3E}">
        <p14:creationId xmlns:p14="http://schemas.microsoft.com/office/powerpoint/2010/main" val="1637934908"/>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60BEF217-0FE0-A742-8673-2A7AA7301D3B}"/>
              </a:ext>
            </a:extLst>
          </p:cNvPr>
          <p:cNvGrpSpPr/>
          <p:nvPr/>
        </p:nvGrpSpPr>
        <p:grpSpPr>
          <a:xfrm>
            <a:off x="0" y="-1"/>
            <a:ext cx="12192000" cy="6867664"/>
            <a:chOff x="0" y="-1"/>
            <a:chExt cx="12192000" cy="6867664"/>
          </a:xfrm>
        </p:grpSpPr>
        <p:sp>
          <p:nvSpPr>
            <p:cNvPr id="10" name="Rectangle 9">
              <a:extLst>
                <a:ext uri="{FF2B5EF4-FFF2-40B4-BE49-F238E27FC236}">
                  <a16:creationId xmlns:a16="http://schemas.microsoft.com/office/drawing/2014/main" id="{B5D46C39-C73E-8341-BE4D-A6FE06831440}"/>
                </a:ext>
              </a:extLst>
            </p:cNvPr>
            <p:cNvSpPr/>
            <p:nvPr/>
          </p:nvSpPr>
          <p:spPr bwMode="auto">
            <a:xfrm>
              <a:off x="0" y="0"/>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endParaRPr>
            </a:p>
          </p:txBody>
        </p:sp>
        <p:sp>
          <p:nvSpPr>
            <p:cNvPr id="21" name="Rectangle 20">
              <a:extLst>
                <a:ext uri="{FF2B5EF4-FFF2-40B4-BE49-F238E27FC236}">
                  <a16:creationId xmlns:a16="http://schemas.microsoft.com/office/drawing/2014/main" id="{47736CB9-A2A0-724A-AA73-BE36AA32FD84}"/>
                </a:ext>
              </a:extLst>
            </p:cNvPr>
            <p:cNvSpPr/>
            <p:nvPr/>
          </p:nvSpPr>
          <p:spPr bwMode="auto">
            <a:xfrm>
              <a:off x="0" y="9662"/>
              <a:ext cx="12192000" cy="6858001"/>
            </a:xfrm>
            <a:prstGeom prst="rect">
              <a:avLst/>
            </a:prstGeom>
            <a:gradFill flip="none" rotWithShape="1">
              <a:gsLst>
                <a:gs pos="40000">
                  <a:srgbClr val="0B1A38">
                    <a:alpha val="0"/>
                  </a:srgbClr>
                </a:gs>
                <a:gs pos="0">
                  <a:srgbClr val="080F24">
                    <a:alpha val="85980"/>
                  </a:srgbClr>
                </a:gs>
              </a:gsLst>
              <a:lin ang="168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endParaRPr>
            </a:p>
          </p:txBody>
        </p:sp>
        <p:sp>
          <p:nvSpPr>
            <p:cNvPr id="20" name="Rectangle 19">
              <a:extLst>
                <a:ext uri="{FF2B5EF4-FFF2-40B4-BE49-F238E27FC236}">
                  <a16:creationId xmlns:a16="http://schemas.microsoft.com/office/drawing/2014/main" id="{D5FF3ADB-E582-7D42-AFF2-83EC15BAFDAE}"/>
                </a:ext>
              </a:extLst>
            </p:cNvPr>
            <p:cNvSpPr/>
            <p:nvPr/>
          </p:nvSpPr>
          <p:spPr bwMode="auto">
            <a:xfrm>
              <a:off x="0" y="-1"/>
              <a:ext cx="12192000" cy="6858001"/>
            </a:xfrm>
            <a:prstGeom prst="rect">
              <a:avLst/>
            </a:prstGeom>
            <a:gradFill flip="none" rotWithShape="1">
              <a:gsLst>
                <a:gs pos="46000">
                  <a:srgbClr val="0B1A38">
                    <a:alpha val="0"/>
                  </a:srgbClr>
                </a:gs>
                <a:gs pos="7000">
                  <a:srgbClr val="080F24">
                    <a:alpha val="85980"/>
                  </a:srgbClr>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endParaRPr>
            </a:p>
          </p:txBody>
        </p:sp>
        <p:pic>
          <p:nvPicPr>
            <p:cNvPr id="23" name="Picture 22" descr="Background pattern&#10;&#10;Description automatically generated">
              <a:extLst>
                <a:ext uri="{FF2B5EF4-FFF2-40B4-BE49-F238E27FC236}">
                  <a16:creationId xmlns:a16="http://schemas.microsoft.com/office/drawing/2014/main" id="{F13A02E3-35ED-BA41-BBE5-8ADB01E23AEE}"/>
                </a:ext>
              </a:extLst>
            </p:cNvPr>
            <p:cNvPicPr>
              <a:picLocks noChangeAspect="1"/>
            </p:cNvPicPr>
            <p:nvPr/>
          </p:nvPicPr>
          <p:blipFill>
            <a:blip r:embed="rId3">
              <a:alphaModFix amt="34000"/>
            </a:blip>
            <a:stretch>
              <a:fillRect/>
            </a:stretch>
          </p:blipFill>
          <p:spPr>
            <a:xfrm>
              <a:off x="0" y="0"/>
              <a:ext cx="12192000" cy="6858000"/>
            </a:xfrm>
            <a:prstGeom prst="rect">
              <a:avLst/>
            </a:prstGeom>
          </p:spPr>
        </p:pic>
        <p:pic>
          <p:nvPicPr>
            <p:cNvPr id="19" name="Picture 18" descr="Background pattern&#10;&#10;Description automatically generated">
              <a:extLst>
                <a:ext uri="{FF2B5EF4-FFF2-40B4-BE49-F238E27FC236}">
                  <a16:creationId xmlns:a16="http://schemas.microsoft.com/office/drawing/2014/main" id="{68EC4E4F-3D60-F044-A5A1-A5FAEBA9C1E7}"/>
                </a:ext>
              </a:extLst>
            </p:cNvPr>
            <p:cNvPicPr>
              <a:picLocks noChangeAspect="1"/>
            </p:cNvPicPr>
            <p:nvPr/>
          </p:nvPicPr>
          <p:blipFill>
            <a:blip r:embed="rId4"/>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458C3CC2-2836-8540-82C2-551689D37432}"/>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3642763" y="2670486"/>
              <a:ext cx="4906474" cy="1517028"/>
            </a:xfrm>
            <a:prstGeom prst="rect">
              <a:avLst/>
            </a:prstGeom>
          </p:spPr>
        </p:pic>
        <p:sp>
          <p:nvSpPr>
            <p:cNvPr id="39" name="Rectangle 38">
              <a:extLst>
                <a:ext uri="{FF2B5EF4-FFF2-40B4-BE49-F238E27FC236}">
                  <a16:creationId xmlns:a16="http://schemas.microsoft.com/office/drawing/2014/main" id="{AD48158A-2CC7-B347-B5D6-B3552870633B}"/>
                </a:ext>
              </a:extLst>
            </p:cNvPr>
            <p:cNvSpPr/>
            <p:nvPr/>
          </p:nvSpPr>
          <p:spPr>
            <a:xfrm>
              <a:off x="2108384" y="6402195"/>
              <a:ext cx="3923608" cy="252883"/>
            </a:xfrm>
            <a:prstGeom prst="rect">
              <a:avLst/>
            </a:prstGeom>
          </p:spPr>
          <p:txBody>
            <a:bodyPr wrap="square">
              <a:spAutoFit/>
            </a:bodyPr>
            <a:lstStyle/>
            <a:p>
              <a:r>
                <a:rPr lang="en-US" sz="1050">
                  <a:solidFill>
                    <a:schemeClr val="tx1">
                      <a:alpha val="60000"/>
                    </a:schemeClr>
                  </a:solidFill>
                </a:rPr>
                <a:t>Copyright © 2022 Esri. All rights reserved.</a:t>
              </a:r>
            </a:p>
          </p:txBody>
        </p:sp>
      </p:grpSp>
    </p:spTree>
    <p:extLst>
      <p:ext uri="{BB962C8B-B14F-4D97-AF65-F5344CB8AC3E}">
        <p14:creationId xmlns:p14="http://schemas.microsoft.com/office/powerpoint/2010/main" val="3480183443"/>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288991B-4345-A04B-BA19-B388EAFA1D5D}"/>
              </a:ext>
            </a:extLst>
          </p:cNvPr>
          <p:cNvGrpSpPr/>
          <p:nvPr/>
        </p:nvGrpSpPr>
        <p:grpSpPr>
          <a:xfrm>
            <a:off x="0" y="0"/>
            <a:ext cx="12192000" cy="6858001"/>
            <a:chOff x="0" y="0"/>
            <a:chExt cx="12192000" cy="6858001"/>
          </a:xfrm>
        </p:grpSpPr>
        <p:sp>
          <p:nvSpPr>
            <p:cNvPr id="8" name="Rectangle 7">
              <a:extLst>
                <a:ext uri="{FF2B5EF4-FFF2-40B4-BE49-F238E27FC236}">
                  <a16:creationId xmlns:a16="http://schemas.microsoft.com/office/drawing/2014/main" id="{628BB0E8-0D91-BF45-BF75-FC20AA298952}"/>
                </a:ext>
              </a:extLst>
            </p:cNvPr>
            <p:cNvSpPr/>
            <p:nvPr/>
          </p:nvSpPr>
          <p:spPr bwMode="auto">
            <a:xfrm>
              <a:off x="0" y="0"/>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endParaRPr>
            </a:p>
          </p:txBody>
        </p:sp>
        <p:pic>
          <p:nvPicPr>
            <p:cNvPr id="5" name="Picture 4">
              <a:extLst>
                <a:ext uri="{FF2B5EF4-FFF2-40B4-BE49-F238E27FC236}">
                  <a16:creationId xmlns:a16="http://schemas.microsoft.com/office/drawing/2014/main" id="{443DE0A1-A870-804B-93B2-AB9D1C458F0C}"/>
                </a:ext>
              </a:extLst>
            </p:cNvPr>
            <p:cNvPicPr>
              <a:picLocks noChangeAspect="1"/>
            </p:cNvPicPr>
            <p:nvPr/>
          </p:nvPicPr>
          <p:blipFill>
            <a:blip r:embed="rId3">
              <a:alphaModFix amt="28000"/>
            </a:blip>
            <a:stretch>
              <a:fillRect/>
            </a:stretch>
          </p:blipFill>
          <p:spPr>
            <a:xfrm>
              <a:off x="0" y="0"/>
              <a:ext cx="12192000" cy="6858000"/>
            </a:xfrm>
            <a:prstGeom prst="rect">
              <a:avLst/>
            </a:prstGeom>
          </p:spPr>
        </p:pic>
      </p:grpSp>
      <p:sp>
        <p:nvSpPr>
          <p:cNvPr id="18" name="Content Placeholder 17">
            <a:extLst>
              <a:ext uri="{FF2B5EF4-FFF2-40B4-BE49-F238E27FC236}">
                <a16:creationId xmlns:a16="http://schemas.microsoft.com/office/drawing/2014/main" id="{0E2018E5-6EDD-B448-A8B6-356DD3B03B19}"/>
              </a:ext>
            </a:extLst>
          </p:cNvPr>
          <p:cNvSpPr>
            <a:spLocks noGrp="1"/>
          </p:cNvSpPr>
          <p:nvPr>
            <p:ph sz="quarter" idx="12"/>
          </p:nvPr>
        </p:nvSpPr>
        <p:spPr/>
        <p:txBody>
          <a:bodyPr/>
          <a:lstStyle/>
          <a:p>
            <a:pPr>
              <a:buClr>
                <a:srgbClr val="00EC86"/>
              </a:buClr>
            </a:pPr>
            <a:r>
              <a:rPr lang="en-US" b="0" dirty="0">
                <a:hlinkClick r:id="rId4"/>
              </a:rPr>
              <a:t>Emmet</a:t>
            </a:r>
            <a:endParaRPr lang="en-US" b="0" dirty="0"/>
          </a:p>
          <a:p>
            <a:pPr>
              <a:buClr>
                <a:srgbClr val="00EC86"/>
              </a:buClr>
            </a:pPr>
            <a:r>
              <a:rPr lang="en-US" b="0" dirty="0"/>
              <a:t>Code snippets</a:t>
            </a:r>
          </a:p>
          <a:p>
            <a:pPr lvl="1">
              <a:buClr>
                <a:srgbClr val="00EC86"/>
              </a:buClr>
            </a:pPr>
            <a:r>
              <a:rPr lang="en-US" b="0" dirty="0">
                <a:hlinkClick r:id="rId5"/>
              </a:rPr>
              <a:t>ArcGIS API for JavaScript Snippets</a:t>
            </a:r>
            <a:endParaRPr lang="en-US" b="0" dirty="0"/>
          </a:p>
        </p:txBody>
      </p:sp>
      <p:sp>
        <p:nvSpPr>
          <p:cNvPr id="16" name="Title 15">
            <a:extLst>
              <a:ext uri="{FF2B5EF4-FFF2-40B4-BE49-F238E27FC236}">
                <a16:creationId xmlns:a16="http://schemas.microsoft.com/office/drawing/2014/main" id="{8202D082-A9B5-F04D-A9BD-E84E58DE539B}"/>
              </a:ext>
            </a:extLst>
          </p:cNvPr>
          <p:cNvSpPr>
            <a:spLocks noGrp="1"/>
          </p:cNvSpPr>
          <p:nvPr>
            <p:ph type="title"/>
          </p:nvPr>
        </p:nvSpPr>
        <p:spPr>
          <a:xfrm>
            <a:off x="914400" y="945178"/>
            <a:ext cx="10369296" cy="430887"/>
          </a:xfrm>
        </p:spPr>
        <p:txBody>
          <a:bodyPr/>
          <a:lstStyle/>
          <a:p>
            <a:r>
              <a:rPr lang="en-US" sz="2800" b="0" dirty="0"/>
              <a:t>Shortcuts </a:t>
            </a:r>
          </a:p>
        </p:txBody>
      </p:sp>
      <p:pic>
        <p:nvPicPr>
          <p:cNvPr id="7" name="Picture 6">
            <a:extLst>
              <a:ext uri="{FF2B5EF4-FFF2-40B4-BE49-F238E27FC236}">
                <a16:creationId xmlns:a16="http://schemas.microsoft.com/office/drawing/2014/main" id="{F69F2678-773B-5F45-91F2-DCEA38BD93FE}"/>
              </a:ext>
            </a:extLst>
          </p:cNvPr>
          <p:cNvPicPr>
            <a:picLocks noChangeAspect="1"/>
          </p:cNvPicPr>
          <p:nvPr/>
        </p:nvPicPr>
        <p:blipFill>
          <a:blip r:embed="rId6"/>
          <a:stretch>
            <a:fillRect/>
          </a:stretch>
        </p:blipFill>
        <p:spPr>
          <a:xfrm>
            <a:off x="5352146" y="2146170"/>
            <a:ext cx="4637243" cy="2835423"/>
          </a:xfrm>
          <a:prstGeom prst="rect">
            <a:avLst/>
          </a:prstGeom>
        </p:spPr>
      </p:pic>
    </p:spTree>
    <p:extLst>
      <p:ext uri="{BB962C8B-B14F-4D97-AF65-F5344CB8AC3E}">
        <p14:creationId xmlns:p14="http://schemas.microsoft.com/office/powerpoint/2010/main" val="4004853620"/>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28BB0E8-0D91-BF45-BF75-FC20AA298952}"/>
              </a:ext>
            </a:extLst>
          </p:cNvPr>
          <p:cNvSpPr/>
          <p:nvPr/>
        </p:nvSpPr>
        <p:spPr bwMode="auto">
          <a:xfrm>
            <a:off x="0" y="0"/>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sp>
        <p:nvSpPr>
          <p:cNvPr id="18" name="Content Placeholder 17">
            <a:extLst>
              <a:ext uri="{FF2B5EF4-FFF2-40B4-BE49-F238E27FC236}">
                <a16:creationId xmlns:a16="http://schemas.microsoft.com/office/drawing/2014/main" id="{0E2018E5-6EDD-B448-A8B6-356DD3B03B19}"/>
              </a:ext>
            </a:extLst>
          </p:cNvPr>
          <p:cNvSpPr>
            <a:spLocks noGrp="1"/>
          </p:cNvSpPr>
          <p:nvPr>
            <p:ph sz="quarter" idx="12"/>
          </p:nvPr>
        </p:nvSpPr>
        <p:spPr/>
        <p:txBody>
          <a:bodyPr/>
          <a:lstStyle/>
          <a:p>
            <a:pPr>
              <a:buClr>
                <a:srgbClr val="00EC86"/>
              </a:buClr>
            </a:pPr>
            <a:r>
              <a:rPr lang="en-US" dirty="0"/>
              <a:t>Visual Studio </a:t>
            </a:r>
            <a:r>
              <a:rPr lang="en-US"/>
              <a:t>Code Extension</a:t>
            </a:r>
            <a:endParaRPr lang="en-US" b="0" dirty="0"/>
          </a:p>
        </p:txBody>
      </p:sp>
      <p:sp>
        <p:nvSpPr>
          <p:cNvPr id="16" name="Title 15">
            <a:extLst>
              <a:ext uri="{FF2B5EF4-FFF2-40B4-BE49-F238E27FC236}">
                <a16:creationId xmlns:a16="http://schemas.microsoft.com/office/drawing/2014/main" id="{8202D082-A9B5-F04D-A9BD-E84E58DE539B}"/>
              </a:ext>
            </a:extLst>
          </p:cNvPr>
          <p:cNvSpPr>
            <a:spLocks noGrp="1"/>
          </p:cNvSpPr>
          <p:nvPr>
            <p:ph type="title"/>
          </p:nvPr>
        </p:nvSpPr>
        <p:spPr>
          <a:xfrm>
            <a:off x="914400" y="945178"/>
            <a:ext cx="10369296" cy="430887"/>
          </a:xfrm>
        </p:spPr>
        <p:txBody>
          <a:bodyPr/>
          <a:lstStyle/>
          <a:p>
            <a:r>
              <a:rPr lang="en-US" sz="2800" dirty="0"/>
              <a:t>Live Server</a:t>
            </a:r>
            <a:r>
              <a:rPr lang="en-US" sz="2800" b="0" dirty="0"/>
              <a:t> </a:t>
            </a:r>
          </a:p>
        </p:txBody>
      </p:sp>
    </p:spTree>
    <p:extLst>
      <p:ext uri="{BB962C8B-B14F-4D97-AF65-F5344CB8AC3E}">
        <p14:creationId xmlns:p14="http://schemas.microsoft.com/office/powerpoint/2010/main" val="3169869967"/>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28BB0E8-0D91-BF45-BF75-FC20AA298952}"/>
              </a:ext>
            </a:extLst>
          </p:cNvPr>
          <p:cNvSpPr/>
          <p:nvPr/>
        </p:nvSpPr>
        <p:spPr bwMode="auto">
          <a:xfrm>
            <a:off x="0" y="0"/>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sp>
        <p:nvSpPr>
          <p:cNvPr id="18" name="Content Placeholder 17">
            <a:extLst>
              <a:ext uri="{FF2B5EF4-FFF2-40B4-BE49-F238E27FC236}">
                <a16:creationId xmlns:a16="http://schemas.microsoft.com/office/drawing/2014/main" id="{0E2018E5-6EDD-B448-A8B6-356DD3B03B19}"/>
              </a:ext>
            </a:extLst>
          </p:cNvPr>
          <p:cNvSpPr>
            <a:spLocks noGrp="1"/>
          </p:cNvSpPr>
          <p:nvPr>
            <p:ph sz="quarter" idx="12"/>
          </p:nvPr>
        </p:nvSpPr>
        <p:spPr/>
        <p:txBody>
          <a:bodyPr/>
          <a:lstStyle/>
          <a:p>
            <a:pPr>
              <a:buClr>
                <a:srgbClr val="00EC86"/>
              </a:buClr>
            </a:pPr>
            <a:endParaRPr lang="en-US" b="0" dirty="0"/>
          </a:p>
        </p:txBody>
      </p:sp>
      <p:sp>
        <p:nvSpPr>
          <p:cNvPr id="16" name="Title 15">
            <a:extLst>
              <a:ext uri="{FF2B5EF4-FFF2-40B4-BE49-F238E27FC236}">
                <a16:creationId xmlns:a16="http://schemas.microsoft.com/office/drawing/2014/main" id="{8202D082-A9B5-F04D-A9BD-E84E58DE539B}"/>
              </a:ext>
            </a:extLst>
          </p:cNvPr>
          <p:cNvSpPr>
            <a:spLocks noGrp="1"/>
          </p:cNvSpPr>
          <p:nvPr>
            <p:ph type="title"/>
          </p:nvPr>
        </p:nvSpPr>
        <p:spPr>
          <a:xfrm>
            <a:off x="914400" y="945178"/>
            <a:ext cx="10369296" cy="430887"/>
          </a:xfrm>
        </p:spPr>
        <p:txBody>
          <a:bodyPr/>
          <a:lstStyle/>
          <a:p>
            <a:r>
              <a:rPr lang="en-US" sz="2800" b="0" dirty="0"/>
              <a:t>Set the view’s </a:t>
            </a:r>
            <a:r>
              <a:rPr lang="en-US" sz="2800" b="0" dirty="0" err="1"/>
              <a:t>lat</a:t>
            </a:r>
            <a:r>
              <a:rPr lang="en-US" sz="2800" b="0" dirty="0"/>
              <a:t>/long</a:t>
            </a:r>
          </a:p>
        </p:txBody>
      </p:sp>
    </p:spTree>
    <p:extLst>
      <p:ext uri="{BB962C8B-B14F-4D97-AF65-F5344CB8AC3E}">
        <p14:creationId xmlns:p14="http://schemas.microsoft.com/office/powerpoint/2010/main" val="4193742767"/>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28BB0E8-0D91-BF45-BF75-FC20AA298952}"/>
              </a:ext>
            </a:extLst>
          </p:cNvPr>
          <p:cNvSpPr/>
          <p:nvPr/>
        </p:nvSpPr>
        <p:spPr bwMode="auto">
          <a:xfrm>
            <a:off x="0" y="0"/>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sp>
        <p:nvSpPr>
          <p:cNvPr id="18" name="Content Placeholder 17">
            <a:extLst>
              <a:ext uri="{FF2B5EF4-FFF2-40B4-BE49-F238E27FC236}">
                <a16:creationId xmlns:a16="http://schemas.microsoft.com/office/drawing/2014/main" id="{0E2018E5-6EDD-B448-A8B6-356DD3B03B19}"/>
              </a:ext>
            </a:extLst>
          </p:cNvPr>
          <p:cNvSpPr>
            <a:spLocks noGrp="1"/>
          </p:cNvSpPr>
          <p:nvPr>
            <p:ph sz="quarter" idx="12"/>
          </p:nvPr>
        </p:nvSpPr>
        <p:spPr/>
        <p:txBody>
          <a:bodyPr/>
          <a:lstStyle/>
          <a:p>
            <a:pPr>
              <a:buClr>
                <a:srgbClr val="00EC86"/>
              </a:buClr>
            </a:pPr>
            <a:endParaRPr lang="en-US" b="0" dirty="0"/>
          </a:p>
        </p:txBody>
      </p:sp>
      <p:sp>
        <p:nvSpPr>
          <p:cNvPr id="16" name="Title 15">
            <a:extLst>
              <a:ext uri="{FF2B5EF4-FFF2-40B4-BE49-F238E27FC236}">
                <a16:creationId xmlns:a16="http://schemas.microsoft.com/office/drawing/2014/main" id="{8202D082-A9B5-F04D-A9BD-E84E58DE539B}"/>
              </a:ext>
            </a:extLst>
          </p:cNvPr>
          <p:cNvSpPr>
            <a:spLocks noGrp="1"/>
          </p:cNvSpPr>
          <p:nvPr>
            <p:ph type="title"/>
          </p:nvPr>
        </p:nvSpPr>
        <p:spPr>
          <a:xfrm>
            <a:off x="914400" y="945178"/>
            <a:ext cx="10369296" cy="430887"/>
          </a:xfrm>
        </p:spPr>
        <p:txBody>
          <a:bodyPr/>
          <a:lstStyle/>
          <a:p>
            <a:r>
              <a:rPr lang="en-US" sz="2800" b="0" dirty="0"/>
              <a:t>Interceptors</a:t>
            </a:r>
          </a:p>
        </p:txBody>
      </p:sp>
    </p:spTree>
    <p:extLst>
      <p:ext uri="{BB962C8B-B14F-4D97-AF65-F5344CB8AC3E}">
        <p14:creationId xmlns:p14="http://schemas.microsoft.com/office/powerpoint/2010/main" val="650226219"/>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28BB0E8-0D91-BF45-BF75-FC20AA298952}"/>
              </a:ext>
            </a:extLst>
          </p:cNvPr>
          <p:cNvSpPr/>
          <p:nvPr/>
        </p:nvSpPr>
        <p:spPr bwMode="auto">
          <a:xfrm>
            <a:off x="0" y="0"/>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sp>
        <p:nvSpPr>
          <p:cNvPr id="18" name="Content Placeholder 17">
            <a:extLst>
              <a:ext uri="{FF2B5EF4-FFF2-40B4-BE49-F238E27FC236}">
                <a16:creationId xmlns:a16="http://schemas.microsoft.com/office/drawing/2014/main" id="{0E2018E5-6EDD-B448-A8B6-356DD3B03B19}"/>
              </a:ext>
            </a:extLst>
          </p:cNvPr>
          <p:cNvSpPr>
            <a:spLocks noGrp="1"/>
          </p:cNvSpPr>
          <p:nvPr>
            <p:ph sz="quarter" idx="12"/>
          </p:nvPr>
        </p:nvSpPr>
        <p:spPr/>
        <p:txBody>
          <a:bodyPr/>
          <a:lstStyle/>
          <a:p>
            <a:pPr>
              <a:buClr>
                <a:srgbClr val="00EC86"/>
              </a:buClr>
            </a:pPr>
            <a:r>
              <a:rPr lang="en-US" dirty="0"/>
              <a:t>https://</a:t>
            </a:r>
            <a:r>
              <a:rPr lang="en-US" dirty="0" err="1"/>
              <a:t>codepen.io</a:t>
            </a:r>
            <a:r>
              <a:rPr lang="en-US" dirty="0"/>
              <a:t>/matt9222/pen/</a:t>
            </a:r>
            <a:r>
              <a:rPr lang="en-US" dirty="0" err="1"/>
              <a:t>NWgLpPV?editors</a:t>
            </a:r>
            <a:r>
              <a:rPr lang="en-US" dirty="0"/>
              <a:t>=1000</a:t>
            </a:r>
            <a:endParaRPr lang="en-US" b="0" dirty="0"/>
          </a:p>
        </p:txBody>
      </p:sp>
      <p:sp>
        <p:nvSpPr>
          <p:cNvPr id="16" name="Title 15">
            <a:extLst>
              <a:ext uri="{FF2B5EF4-FFF2-40B4-BE49-F238E27FC236}">
                <a16:creationId xmlns:a16="http://schemas.microsoft.com/office/drawing/2014/main" id="{8202D082-A9B5-F04D-A9BD-E84E58DE539B}"/>
              </a:ext>
            </a:extLst>
          </p:cNvPr>
          <p:cNvSpPr>
            <a:spLocks noGrp="1"/>
          </p:cNvSpPr>
          <p:nvPr>
            <p:ph type="title"/>
          </p:nvPr>
        </p:nvSpPr>
        <p:spPr>
          <a:xfrm>
            <a:off x="914400" y="945178"/>
            <a:ext cx="10369296" cy="430887"/>
          </a:xfrm>
        </p:spPr>
        <p:txBody>
          <a:bodyPr/>
          <a:lstStyle/>
          <a:p>
            <a:r>
              <a:rPr lang="en-US" sz="2800" b="0" dirty="0"/>
              <a:t>Force json on client</a:t>
            </a:r>
          </a:p>
        </p:txBody>
      </p:sp>
    </p:spTree>
    <p:extLst>
      <p:ext uri="{BB962C8B-B14F-4D97-AF65-F5344CB8AC3E}">
        <p14:creationId xmlns:p14="http://schemas.microsoft.com/office/powerpoint/2010/main" val="68360293"/>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EF9F74E8-D9FA-604C-BF75-131A52C85E4B}"/>
              </a:ext>
            </a:extLst>
          </p:cNvPr>
          <p:cNvGrpSpPr/>
          <p:nvPr/>
        </p:nvGrpSpPr>
        <p:grpSpPr>
          <a:xfrm>
            <a:off x="0" y="0"/>
            <a:ext cx="12192000" cy="6858001"/>
            <a:chOff x="0" y="0"/>
            <a:chExt cx="12192000" cy="6858001"/>
          </a:xfrm>
        </p:grpSpPr>
        <p:sp>
          <p:nvSpPr>
            <p:cNvPr id="10" name="Rectangle 9">
              <a:extLst>
                <a:ext uri="{FF2B5EF4-FFF2-40B4-BE49-F238E27FC236}">
                  <a16:creationId xmlns:a16="http://schemas.microsoft.com/office/drawing/2014/main" id="{BCF7C7AA-DEEE-DE47-82E8-1B203F974A94}"/>
                </a:ext>
              </a:extLst>
            </p:cNvPr>
            <p:cNvSpPr/>
            <p:nvPr/>
          </p:nvSpPr>
          <p:spPr bwMode="auto">
            <a:xfrm>
              <a:off x="0" y="0"/>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endParaRPr>
            </a:p>
          </p:txBody>
        </p:sp>
        <p:pic>
          <p:nvPicPr>
            <p:cNvPr id="17" name="Picture 16" descr="A picture containing graphical user interface&#10;&#10;Description automatically generated">
              <a:extLst>
                <a:ext uri="{FF2B5EF4-FFF2-40B4-BE49-F238E27FC236}">
                  <a16:creationId xmlns:a16="http://schemas.microsoft.com/office/drawing/2014/main" id="{41F11C67-49EA-B34D-8F5A-4A36D5A202C8}"/>
                </a:ext>
              </a:extLst>
            </p:cNvPr>
            <p:cNvPicPr>
              <a:picLocks noChangeAspect="1"/>
            </p:cNvPicPr>
            <p:nvPr/>
          </p:nvPicPr>
          <p:blipFill rotWithShape="1">
            <a:blip r:embed="rId3">
              <a:alphaModFix amt="61000"/>
            </a:blip>
            <a:srcRect r="47989"/>
            <a:stretch/>
          </p:blipFill>
          <p:spPr>
            <a:xfrm>
              <a:off x="0" y="0"/>
              <a:ext cx="5964371" cy="6450496"/>
            </a:xfrm>
            <a:prstGeom prst="rect">
              <a:avLst/>
            </a:prstGeom>
          </p:spPr>
        </p:pic>
      </p:grpSp>
      <p:grpSp>
        <p:nvGrpSpPr>
          <p:cNvPr id="2" name="Group 1">
            <a:extLst>
              <a:ext uri="{FF2B5EF4-FFF2-40B4-BE49-F238E27FC236}">
                <a16:creationId xmlns:a16="http://schemas.microsoft.com/office/drawing/2014/main" id="{FC037533-8F12-9149-A013-DC018BEB5650}"/>
              </a:ext>
            </a:extLst>
          </p:cNvPr>
          <p:cNvGrpSpPr/>
          <p:nvPr/>
        </p:nvGrpSpPr>
        <p:grpSpPr>
          <a:xfrm>
            <a:off x="1511487" y="1660234"/>
            <a:ext cx="9139025" cy="4336701"/>
            <a:chOff x="1511487" y="1660234"/>
            <a:chExt cx="9139025" cy="4336701"/>
          </a:xfrm>
        </p:grpSpPr>
        <p:sp>
          <p:nvSpPr>
            <p:cNvPr id="6" name="TextBox 5">
              <a:extLst>
                <a:ext uri="{FF2B5EF4-FFF2-40B4-BE49-F238E27FC236}">
                  <a16:creationId xmlns:a16="http://schemas.microsoft.com/office/drawing/2014/main" id="{8850C38A-DFEB-6349-94A5-499FEFA6A060}"/>
                </a:ext>
              </a:extLst>
            </p:cNvPr>
            <p:cNvSpPr txBox="1"/>
            <p:nvPr/>
          </p:nvSpPr>
          <p:spPr>
            <a:xfrm>
              <a:off x="1605700" y="1660234"/>
              <a:ext cx="1733298" cy="634695"/>
            </a:xfrm>
            <a:prstGeom prst="rect">
              <a:avLst/>
            </a:prstGeom>
            <a:noFill/>
            <a:effectLst/>
          </p:spPr>
          <p:txBody>
            <a:bodyPr wrap="square" lIns="0" tIns="0" rIns="0" bIns="0" rtlCol="0" anchor="ctr">
              <a:noAutofit/>
            </a:bodyPr>
            <a:lstStyle/>
            <a:p>
              <a:pPr algn="ctr" eaLnBrk="0" hangingPunct="0"/>
              <a:r>
                <a:rPr lang="en-US" sz="1400"/>
                <a:t>Download the Esri Events app and find your event</a:t>
              </a:r>
            </a:p>
          </p:txBody>
        </p:sp>
        <p:sp>
          <p:nvSpPr>
            <p:cNvPr id="7" name="TextBox 6">
              <a:extLst>
                <a:ext uri="{FF2B5EF4-FFF2-40B4-BE49-F238E27FC236}">
                  <a16:creationId xmlns:a16="http://schemas.microsoft.com/office/drawing/2014/main" id="{7381F224-72DC-4241-BB75-3F1CF2EA7BE1}"/>
                </a:ext>
              </a:extLst>
            </p:cNvPr>
            <p:cNvSpPr txBox="1"/>
            <p:nvPr/>
          </p:nvSpPr>
          <p:spPr>
            <a:xfrm>
              <a:off x="4011467" y="1660234"/>
              <a:ext cx="1733298" cy="634695"/>
            </a:xfrm>
            <a:prstGeom prst="rect">
              <a:avLst/>
            </a:prstGeom>
            <a:noFill/>
            <a:effectLst/>
          </p:spPr>
          <p:txBody>
            <a:bodyPr wrap="square" lIns="0" tIns="0" rIns="0" bIns="0" rtlCol="0" anchor="ctr">
              <a:noAutofit/>
            </a:bodyPr>
            <a:lstStyle/>
            <a:p>
              <a:pPr algn="ctr" eaLnBrk="0" hangingPunct="0"/>
              <a:r>
                <a:rPr lang="en-US" sz="1400">
                  <a:solidFill>
                    <a:srgbClr val="C3E3F7"/>
                  </a:solidFill>
                </a:rPr>
                <a:t>Select the session you attended</a:t>
              </a:r>
            </a:p>
          </p:txBody>
        </p:sp>
        <p:sp>
          <p:nvSpPr>
            <p:cNvPr id="8" name="TextBox 7">
              <a:extLst>
                <a:ext uri="{FF2B5EF4-FFF2-40B4-BE49-F238E27FC236}">
                  <a16:creationId xmlns:a16="http://schemas.microsoft.com/office/drawing/2014/main" id="{2ABEA1C3-E185-194D-A4A0-17D7FB34F4D1}"/>
                </a:ext>
              </a:extLst>
            </p:cNvPr>
            <p:cNvSpPr txBox="1"/>
            <p:nvPr/>
          </p:nvSpPr>
          <p:spPr>
            <a:xfrm>
              <a:off x="6417234" y="1660234"/>
              <a:ext cx="1733298" cy="634695"/>
            </a:xfrm>
            <a:prstGeom prst="rect">
              <a:avLst/>
            </a:prstGeom>
            <a:noFill/>
            <a:effectLst/>
          </p:spPr>
          <p:txBody>
            <a:bodyPr wrap="square" lIns="0" tIns="0" rIns="0" bIns="0" rtlCol="0" anchor="ctr">
              <a:noAutofit/>
            </a:bodyPr>
            <a:lstStyle/>
            <a:p>
              <a:pPr algn="ctr" eaLnBrk="0" hangingPunct="0"/>
              <a:r>
                <a:rPr lang="en-US" sz="1400"/>
                <a:t>Scroll down to “Survey”</a:t>
              </a:r>
            </a:p>
          </p:txBody>
        </p:sp>
        <p:sp>
          <p:nvSpPr>
            <p:cNvPr id="9" name="TextBox 8">
              <a:extLst>
                <a:ext uri="{FF2B5EF4-FFF2-40B4-BE49-F238E27FC236}">
                  <a16:creationId xmlns:a16="http://schemas.microsoft.com/office/drawing/2014/main" id="{22C61F03-0729-9245-855D-63132C33B863}"/>
                </a:ext>
              </a:extLst>
            </p:cNvPr>
            <p:cNvSpPr txBox="1"/>
            <p:nvPr/>
          </p:nvSpPr>
          <p:spPr>
            <a:xfrm>
              <a:off x="8823001" y="1660234"/>
              <a:ext cx="1733298" cy="634695"/>
            </a:xfrm>
            <a:prstGeom prst="rect">
              <a:avLst/>
            </a:prstGeom>
            <a:noFill/>
            <a:effectLst/>
          </p:spPr>
          <p:txBody>
            <a:bodyPr wrap="square" lIns="0" tIns="0" rIns="0" bIns="0" rtlCol="0" anchor="ctr">
              <a:noAutofit/>
            </a:bodyPr>
            <a:lstStyle/>
            <a:p>
              <a:pPr algn="ctr" eaLnBrk="0" hangingPunct="0"/>
              <a:r>
                <a:rPr lang="en-US" sz="1400">
                  <a:solidFill>
                    <a:srgbClr val="C3E3F7"/>
                  </a:solidFill>
                </a:rPr>
                <a:t>Log in to access the survey</a:t>
              </a:r>
            </a:p>
          </p:txBody>
        </p:sp>
        <p:grpSp>
          <p:nvGrpSpPr>
            <p:cNvPr id="11" name="Group 10">
              <a:extLst>
                <a:ext uri="{FF2B5EF4-FFF2-40B4-BE49-F238E27FC236}">
                  <a16:creationId xmlns:a16="http://schemas.microsoft.com/office/drawing/2014/main" id="{E95F50F2-B02E-8941-8C91-626D3BA0D883}"/>
                </a:ext>
              </a:extLst>
            </p:cNvPr>
            <p:cNvGrpSpPr/>
            <p:nvPr/>
          </p:nvGrpSpPr>
          <p:grpSpPr>
            <a:xfrm>
              <a:off x="3917254" y="2480866"/>
              <a:ext cx="1921724" cy="3516069"/>
              <a:chOff x="3125273" y="2289667"/>
              <a:chExt cx="1745068" cy="3192852"/>
            </a:xfrm>
          </p:grpSpPr>
          <p:pic>
            <p:nvPicPr>
              <p:cNvPr id="12" name="Picture 11" descr="A screenshot of a cell phone&#10;&#10;Description generated with very high confidence">
                <a:extLst>
                  <a:ext uri="{FF2B5EF4-FFF2-40B4-BE49-F238E27FC236}">
                    <a16:creationId xmlns:a16="http://schemas.microsoft.com/office/drawing/2014/main" id="{82BAE032-2B26-DE41-A77A-C598B4D52DF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197021" y="2443993"/>
                <a:ext cx="1607862" cy="2888675"/>
              </a:xfrm>
              <a:prstGeom prst="rect">
                <a:avLst/>
              </a:prstGeom>
            </p:spPr>
          </p:pic>
          <p:pic>
            <p:nvPicPr>
              <p:cNvPr id="13" name="Picture 8">
                <a:extLst>
                  <a:ext uri="{FF2B5EF4-FFF2-40B4-BE49-F238E27FC236}">
                    <a16:creationId xmlns:a16="http://schemas.microsoft.com/office/drawing/2014/main" id="{C7884134-DBB4-B847-9A8D-F25810AEE454}"/>
                  </a:ext>
                </a:extLst>
              </p:cNvPr>
              <p:cNvPicPr>
                <a:picLocks noChangeAspect="1"/>
              </p:cNvPicPr>
              <p:nvPr/>
            </p:nvPicPr>
            <p:blipFill>
              <a:blip r:embed="rId5">
                <a:alphaModFix amt="50000"/>
                <a:extLst>
                  <a:ext uri="{96DAC541-7B7A-43D3-8B79-37D633B846F1}">
                    <asvg:svgBlip xmlns:asvg="http://schemas.microsoft.com/office/drawing/2016/SVG/main" r:embed="rId6"/>
                  </a:ext>
                </a:extLst>
              </a:blip>
              <a:srcRect/>
              <a:stretch/>
            </p:blipFill>
            <p:spPr>
              <a:xfrm>
                <a:off x="3125273" y="2289667"/>
                <a:ext cx="1745068" cy="3192852"/>
              </a:xfrm>
              <a:prstGeom prst="rect">
                <a:avLst/>
              </a:prstGeom>
            </p:spPr>
          </p:pic>
          <p:pic>
            <p:nvPicPr>
              <p:cNvPr id="14" name="Picture 13">
                <a:extLst>
                  <a:ext uri="{FF2B5EF4-FFF2-40B4-BE49-F238E27FC236}">
                    <a16:creationId xmlns:a16="http://schemas.microsoft.com/office/drawing/2014/main" id="{2068E54C-C8B3-9A4F-AD47-CFAC8BD3280A}"/>
                  </a:ext>
                </a:extLst>
              </p:cNvPr>
              <p:cNvPicPr>
                <a:picLocks noChangeAspect="1"/>
              </p:cNvPicPr>
              <p:nvPr/>
            </p:nvPicPr>
            <p:blipFill rotWithShape="1">
              <a:blip r:embed="rId7"/>
              <a:srcRect t="5264" b="11908"/>
              <a:stretch/>
            </p:blipFill>
            <p:spPr>
              <a:xfrm>
                <a:off x="3184457" y="2416320"/>
                <a:ext cx="1627632" cy="2917493"/>
              </a:xfrm>
              <a:prstGeom prst="rect">
                <a:avLst/>
              </a:prstGeom>
            </p:spPr>
          </p:pic>
        </p:grpSp>
        <p:grpSp>
          <p:nvGrpSpPr>
            <p:cNvPr id="15" name="Group 14">
              <a:extLst>
                <a:ext uri="{FF2B5EF4-FFF2-40B4-BE49-F238E27FC236}">
                  <a16:creationId xmlns:a16="http://schemas.microsoft.com/office/drawing/2014/main" id="{D813EF59-4A51-BB4E-BB9D-E289BD721B77}"/>
                </a:ext>
              </a:extLst>
            </p:cNvPr>
            <p:cNvGrpSpPr/>
            <p:nvPr/>
          </p:nvGrpSpPr>
          <p:grpSpPr>
            <a:xfrm>
              <a:off x="6323021" y="2480866"/>
              <a:ext cx="1921724" cy="3516069"/>
              <a:chOff x="5226240" y="2289667"/>
              <a:chExt cx="1745068" cy="3192852"/>
            </a:xfrm>
          </p:grpSpPr>
          <p:pic>
            <p:nvPicPr>
              <p:cNvPr id="16" name="Picture 15">
                <a:extLst>
                  <a:ext uri="{FF2B5EF4-FFF2-40B4-BE49-F238E27FC236}">
                    <a16:creationId xmlns:a16="http://schemas.microsoft.com/office/drawing/2014/main" id="{0F4EDA14-5500-A54D-A0CF-045D632D880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292508" y="2463294"/>
                <a:ext cx="1618488" cy="2878751"/>
              </a:xfrm>
              <a:prstGeom prst="rect">
                <a:avLst/>
              </a:prstGeom>
            </p:spPr>
          </p:pic>
          <p:sp>
            <p:nvSpPr>
              <p:cNvPr id="20" name="Rectangle 19">
                <a:extLst>
                  <a:ext uri="{FF2B5EF4-FFF2-40B4-BE49-F238E27FC236}">
                    <a16:creationId xmlns:a16="http://schemas.microsoft.com/office/drawing/2014/main" id="{A245444C-72F6-E14A-88A4-70F42AFA4637}"/>
                  </a:ext>
                </a:extLst>
              </p:cNvPr>
              <p:cNvSpPr/>
              <p:nvPr/>
            </p:nvSpPr>
            <p:spPr bwMode="auto">
              <a:xfrm>
                <a:off x="5292508" y="2445031"/>
                <a:ext cx="1618488" cy="97438"/>
              </a:xfrm>
              <a:prstGeom prst="rect">
                <a:avLst/>
              </a:prstGeom>
              <a:solidFill>
                <a:srgbClr val="23232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21" name="Picture 8">
                <a:extLst>
                  <a:ext uri="{FF2B5EF4-FFF2-40B4-BE49-F238E27FC236}">
                    <a16:creationId xmlns:a16="http://schemas.microsoft.com/office/drawing/2014/main" id="{72F83291-46D9-2F40-BB40-0949D3FBACBC}"/>
                  </a:ext>
                </a:extLst>
              </p:cNvPr>
              <p:cNvPicPr>
                <a:picLocks noChangeAspect="1"/>
              </p:cNvPicPr>
              <p:nvPr/>
            </p:nvPicPr>
            <p:blipFill>
              <a:blip r:embed="rId5">
                <a:alphaModFix amt="50000"/>
                <a:extLst>
                  <a:ext uri="{96DAC541-7B7A-43D3-8B79-37D633B846F1}">
                    <asvg:svgBlip xmlns:asvg="http://schemas.microsoft.com/office/drawing/2016/SVG/main" r:embed="rId6"/>
                  </a:ext>
                </a:extLst>
              </a:blip>
              <a:srcRect/>
              <a:stretch/>
            </p:blipFill>
            <p:spPr>
              <a:xfrm>
                <a:off x="5226240" y="2289667"/>
                <a:ext cx="1745068" cy="3192852"/>
              </a:xfrm>
              <a:prstGeom prst="rect">
                <a:avLst/>
              </a:prstGeom>
            </p:spPr>
          </p:pic>
          <p:pic>
            <p:nvPicPr>
              <p:cNvPr id="22" name="Picture 21">
                <a:extLst>
                  <a:ext uri="{FF2B5EF4-FFF2-40B4-BE49-F238E27FC236}">
                    <a16:creationId xmlns:a16="http://schemas.microsoft.com/office/drawing/2014/main" id="{B2F083CE-761F-5B44-9D60-E3E9B263286F}"/>
                  </a:ext>
                </a:extLst>
              </p:cNvPr>
              <p:cNvPicPr>
                <a:picLocks noChangeAspect="1"/>
              </p:cNvPicPr>
              <p:nvPr/>
            </p:nvPicPr>
            <p:blipFill rotWithShape="1">
              <a:blip r:embed="rId9"/>
              <a:srcRect t="5528" b="11593"/>
              <a:stretch/>
            </p:blipFill>
            <p:spPr>
              <a:xfrm>
                <a:off x="5288838" y="2428985"/>
                <a:ext cx="1627632" cy="2919244"/>
              </a:xfrm>
              <a:prstGeom prst="rect">
                <a:avLst/>
              </a:prstGeom>
            </p:spPr>
          </p:pic>
          <p:pic>
            <p:nvPicPr>
              <p:cNvPr id="23" name="Picture 22">
                <a:extLst>
                  <a:ext uri="{FF2B5EF4-FFF2-40B4-BE49-F238E27FC236}">
                    <a16:creationId xmlns:a16="http://schemas.microsoft.com/office/drawing/2014/main" id="{535DF100-CBD9-074D-9733-47200FA381A6}"/>
                  </a:ext>
                </a:extLst>
              </p:cNvPr>
              <p:cNvPicPr>
                <a:picLocks noChangeAspect="1"/>
              </p:cNvPicPr>
              <p:nvPr/>
            </p:nvPicPr>
            <p:blipFill rotWithShape="1">
              <a:blip r:embed="rId9"/>
              <a:srcRect t="5528" b="88481"/>
              <a:stretch/>
            </p:blipFill>
            <p:spPr>
              <a:xfrm>
                <a:off x="5286686" y="2428985"/>
                <a:ext cx="1627632" cy="211014"/>
              </a:xfrm>
              <a:prstGeom prst="rect">
                <a:avLst/>
              </a:prstGeom>
            </p:spPr>
          </p:pic>
        </p:grpSp>
        <p:sp>
          <p:nvSpPr>
            <p:cNvPr id="24" name="Right Arrow 38">
              <a:extLst>
                <a:ext uri="{FF2B5EF4-FFF2-40B4-BE49-F238E27FC236}">
                  <a16:creationId xmlns:a16="http://schemas.microsoft.com/office/drawing/2014/main" id="{7325D5B9-3AFA-3E47-8138-65F8D5447E69}"/>
                </a:ext>
              </a:extLst>
            </p:cNvPr>
            <p:cNvSpPr/>
            <p:nvPr/>
          </p:nvSpPr>
          <p:spPr bwMode="auto">
            <a:xfrm>
              <a:off x="3208835" y="3609539"/>
              <a:ext cx="777941" cy="484727"/>
            </a:xfrm>
            <a:prstGeom prst="rightArrow">
              <a:avLst/>
            </a:prstGeom>
            <a:gradFill flip="none" rotWithShape="1">
              <a:gsLst>
                <a:gs pos="100000">
                  <a:schemeClr val="bg2">
                    <a:lumMod val="20000"/>
                    <a:lumOff val="80000"/>
                  </a:schemeClr>
                </a:gs>
                <a:gs pos="0">
                  <a:schemeClr val="bg2">
                    <a:lumMod val="20000"/>
                    <a:lumOff val="80000"/>
                    <a:alpha val="0"/>
                  </a:schemeClr>
                </a:gs>
              </a:gsLst>
              <a:lin ang="0" scaled="1"/>
              <a:tileRect/>
            </a:gradFill>
            <a:ln>
              <a:noFill/>
              <a:headEnd type="none" w="med" len="med"/>
              <a:tailEnd type="none" w="med" len="med"/>
            </a:ln>
            <a:effectLst>
              <a:outerShdw blurRad="254000" dist="38100" dir="10800000" algn="r" rotWithShape="0">
                <a:schemeClr val="tx1">
                  <a:alpha val="40000"/>
                </a:schemeClr>
              </a:outerShdw>
            </a:effectLst>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5" name="Right Arrow 38">
              <a:extLst>
                <a:ext uri="{FF2B5EF4-FFF2-40B4-BE49-F238E27FC236}">
                  <a16:creationId xmlns:a16="http://schemas.microsoft.com/office/drawing/2014/main" id="{D1F45432-308A-FD46-A157-211CA1060763}"/>
                </a:ext>
              </a:extLst>
            </p:cNvPr>
            <p:cNvSpPr/>
            <p:nvPr/>
          </p:nvSpPr>
          <p:spPr bwMode="auto">
            <a:xfrm>
              <a:off x="5609701" y="4327558"/>
              <a:ext cx="777941" cy="484727"/>
            </a:xfrm>
            <a:prstGeom prst="rightArrow">
              <a:avLst/>
            </a:prstGeom>
            <a:gradFill flip="none" rotWithShape="1">
              <a:gsLst>
                <a:gs pos="100000">
                  <a:schemeClr val="bg2">
                    <a:lumMod val="20000"/>
                    <a:lumOff val="80000"/>
                  </a:schemeClr>
                </a:gs>
                <a:gs pos="0">
                  <a:schemeClr val="bg2">
                    <a:lumMod val="20000"/>
                    <a:lumOff val="80000"/>
                    <a:alpha val="0"/>
                  </a:schemeClr>
                </a:gs>
              </a:gsLst>
              <a:lin ang="0" scaled="1"/>
              <a:tileRect/>
            </a:gradFill>
            <a:ln>
              <a:noFill/>
              <a:headEnd type="none" w="med" len="med"/>
              <a:tailEnd type="none" w="med" len="med"/>
            </a:ln>
            <a:effectLst>
              <a:outerShdw blurRad="254000" dist="38100" dir="10800000" algn="r" rotWithShape="0">
                <a:schemeClr val="tx1">
                  <a:alpha val="40000"/>
                </a:schemeClr>
              </a:outerShdw>
            </a:effectLst>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6" name="Right Arrow 38">
              <a:extLst>
                <a:ext uri="{FF2B5EF4-FFF2-40B4-BE49-F238E27FC236}">
                  <a16:creationId xmlns:a16="http://schemas.microsoft.com/office/drawing/2014/main" id="{54874BB2-3872-7441-8F1A-21BE13B6AB72}"/>
                </a:ext>
              </a:extLst>
            </p:cNvPr>
            <p:cNvSpPr/>
            <p:nvPr/>
          </p:nvSpPr>
          <p:spPr bwMode="auto">
            <a:xfrm>
              <a:off x="7935728" y="4327558"/>
              <a:ext cx="777941" cy="484727"/>
            </a:xfrm>
            <a:prstGeom prst="rightArrow">
              <a:avLst/>
            </a:prstGeom>
            <a:gradFill flip="none" rotWithShape="1">
              <a:gsLst>
                <a:gs pos="100000">
                  <a:schemeClr val="bg2">
                    <a:lumMod val="20000"/>
                    <a:lumOff val="80000"/>
                  </a:schemeClr>
                </a:gs>
                <a:gs pos="0">
                  <a:schemeClr val="bg2">
                    <a:lumMod val="20000"/>
                    <a:lumOff val="80000"/>
                    <a:alpha val="0"/>
                  </a:schemeClr>
                </a:gs>
              </a:gsLst>
              <a:lin ang="0" scaled="1"/>
              <a:tileRect/>
            </a:gradFill>
            <a:ln>
              <a:noFill/>
              <a:headEnd type="none" w="med" len="med"/>
              <a:tailEnd type="none" w="med" len="med"/>
            </a:ln>
            <a:effectLst>
              <a:outerShdw blurRad="254000" dist="38100" dir="10800000" algn="r" rotWithShape="0">
                <a:schemeClr val="tx1">
                  <a:alpha val="40000"/>
                </a:schemeClr>
              </a:outerShdw>
            </a:effectLst>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nvGrpSpPr>
            <p:cNvPr id="27" name="Group 26">
              <a:extLst>
                <a:ext uri="{FF2B5EF4-FFF2-40B4-BE49-F238E27FC236}">
                  <a16:creationId xmlns:a16="http://schemas.microsoft.com/office/drawing/2014/main" id="{7B09CCB2-AEFA-EF4B-8AE5-DFD06235A12F}"/>
                </a:ext>
              </a:extLst>
            </p:cNvPr>
            <p:cNvGrpSpPr/>
            <p:nvPr/>
          </p:nvGrpSpPr>
          <p:grpSpPr>
            <a:xfrm>
              <a:off x="8728788" y="2480866"/>
              <a:ext cx="1921724" cy="3516069"/>
              <a:chOff x="8728788" y="2289666"/>
              <a:chExt cx="1921724" cy="3516069"/>
            </a:xfrm>
          </p:grpSpPr>
          <p:pic>
            <p:nvPicPr>
              <p:cNvPr id="28" name="Picture 8">
                <a:extLst>
                  <a:ext uri="{FF2B5EF4-FFF2-40B4-BE49-F238E27FC236}">
                    <a16:creationId xmlns:a16="http://schemas.microsoft.com/office/drawing/2014/main" id="{ED94FC9A-361F-E542-80E7-EE83F10342E8}"/>
                  </a:ext>
                </a:extLst>
              </p:cNvPr>
              <p:cNvPicPr>
                <a:picLocks noChangeAspect="1"/>
              </p:cNvPicPr>
              <p:nvPr/>
            </p:nvPicPr>
            <p:blipFill>
              <a:blip r:embed="rId5">
                <a:alphaModFix amt="50000"/>
                <a:extLst>
                  <a:ext uri="{96DAC541-7B7A-43D3-8B79-37D633B846F1}">
                    <asvg:svgBlip xmlns:asvg="http://schemas.microsoft.com/office/drawing/2016/SVG/main" r:embed="rId6"/>
                  </a:ext>
                </a:extLst>
              </a:blip>
              <a:srcRect/>
              <a:stretch/>
            </p:blipFill>
            <p:spPr>
              <a:xfrm>
                <a:off x="8728788" y="2289666"/>
                <a:ext cx="1921724" cy="3516069"/>
              </a:xfrm>
              <a:prstGeom prst="rect">
                <a:avLst/>
              </a:prstGeom>
            </p:spPr>
          </p:pic>
          <p:grpSp>
            <p:nvGrpSpPr>
              <p:cNvPr id="29" name="Group 28">
                <a:extLst>
                  <a:ext uri="{FF2B5EF4-FFF2-40B4-BE49-F238E27FC236}">
                    <a16:creationId xmlns:a16="http://schemas.microsoft.com/office/drawing/2014/main" id="{AE96365D-2F2E-F145-9AEC-B04A2C49EC98}"/>
                  </a:ext>
                </a:extLst>
              </p:cNvPr>
              <p:cNvGrpSpPr/>
              <p:nvPr/>
            </p:nvGrpSpPr>
            <p:grpSpPr>
              <a:xfrm>
                <a:off x="8795989" y="2443515"/>
                <a:ext cx="1801368" cy="3214334"/>
                <a:chOff x="8795989" y="2443515"/>
                <a:chExt cx="1801368" cy="3214334"/>
              </a:xfrm>
            </p:grpSpPr>
            <p:pic>
              <p:nvPicPr>
                <p:cNvPr id="30" name="Picture 29">
                  <a:extLst>
                    <a:ext uri="{FF2B5EF4-FFF2-40B4-BE49-F238E27FC236}">
                      <a16:creationId xmlns:a16="http://schemas.microsoft.com/office/drawing/2014/main" id="{03A02BF9-8C1C-C945-94E0-B8B7B3A05789}"/>
                    </a:ext>
                  </a:extLst>
                </p:cNvPr>
                <p:cNvPicPr>
                  <a:picLocks noChangeAspect="1"/>
                </p:cNvPicPr>
                <p:nvPr/>
              </p:nvPicPr>
              <p:blipFill rotWithShape="1">
                <a:blip r:embed="rId10"/>
                <a:srcRect t="5776" b="89445"/>
                <a:stretch/>
              </p:blipFill>
              <p:spPr>
                <a:xfrm>
                  <a:off x="8795989" y="2443515"/>
                  <a:ext cx="1801368" cy="186411"/>
                </a:xfrm>
                <a:prstGeom prst="rect">
                  <a:avLst/>
                </a:prstGeom>
              </p:spPr>
            </p:pic>
            <p:pic>
              <p:nvPicPr>
                <p:cNvPr id="31" name="Picture 30">
                  <a:extLst>
                    <a:ext uri="{FF2B5EF4-FFF2-40B4-BE49-F238E27FC236}">
                      <a16:creationId xmlns:a16="http://schemas.microsoft.com/office/drawing/2014/main" id="{2021EAAF-504B-F242-96B1-8415531BBD30}"/>
                    </a:ext>
                  </a:extLst>
                </p:cNvPr>
                <p:cNvPicPr>
                  <a:picLocks noChangeAspect="1"/>
                </p:cNvPicPr>
                <p:nvPr/>
              </p:nvPicPr>
              <p:blipFill rotWithShape="1">
                <a:blip r:embed="rId11"/>
                <a:srcRect t="21917" b="493"/>
                <a:stretch/>
              </p:blipFill>
              <p:spPr>
                <a:xfrm>
                  <a:off x="8795990" y="2635248"/>
                  <a:ext cx="1799083" cy="3022601"/>
                </a:xfrm>
                <a:prstGeom prst="rect">
                  <a:avLst/>
                </a:prstGeom>
              </p:spPr>
            </p:pic>
          </p:grpSp>
        </p:grpSp>
        <p:grpSp>
          <p:nvGrpSpPr>
            <p:cNvPr id="32" name="Group 31">
              <a:extLst>
                <a:ext uri="{FF2B5EF4-FFF2-40B4-BE49-F238E27FC236}">
                  <a16:creationId xmlns:a16="http://schemas.microsoft.com/office/drawing/2014/main" id="{91B469A5-7119-2C47-A3F3-564E7B700B6A}"/>
                </a:ext>
              </a:extLst>
            </p:cNvPr>
            <p:cNvGrpSpPr/>
            <p:nvPr/>
          </p:nvGrpSpPr>
          <p:grpSpPr>
            <a:xfrm>
              <a:off x="1511487" y="2480866"/>
              <a:ext cx="1921724" cy="3516069"/>
              <a:chOff x="1511487" y="2289666"/>
              <a:chExt cx="1921724" cy="3516069"/>
            </a:xfrm>
          </p:grpSpPr>
          <p:pic>
            <p:nvPicPr>
              <p:cNvPr id="33" name="Picture 8">
                <a:extLst>
                  <a:ext uri="{FF2B5EF4-FFF2-40B4-BE49-F238E27FC236}">
                    <a16:creationId xmlns:a16="http://schemas.microsoft.com/office/drawing/2014/main" id="{1BB21591-AE0C-3742-A944-98DACB66526A}"/>
                  </a:ext>
                </a:extLst>
              </p:cNvPr>
              <p:cNvPicPr>
                <a:picLocks noChangeAspect="1"/>
              </p:cNvPicPr>
              <p:nvPr/>
            </p:nvPicPr>
            <p:blipFill>
              <a:blip r:embed="rId5">
                <a:alphaModFix amt="50000"/>
                <a:extLst>
                  <a:ext uri="{96DAC541-7B7A-43D3-8B79-37D633B846F1}">
                    <asvg:svgBlip xmlns:asvg="http://schemas.microsoft.com/office/drawing/2016/SVG/main" r:embed="rId6"/>
                  </a:ext>
                </a:extLst>
              </a:blip>
              <a:srcRect/>
              <a:stretch/>
            </p:blipFill>
            <p:spPr>
              <a:xfrm>
                <a:off x="1511487" y="2289666"/>
                <a:ext cx="1921724" cy="3516069"/>
              </a:xfrm>
              <a:prstGeom prst="rect">
                <a:avLst/>
              </a:prstGeom>
            </p:spPr>
          </p:pic>
          <p:pic>
            <p:nvPicPr>
              <p:cNvPr id="34" name="Picture 33">
                <a:extLst>
                  <a:ext uri="{FF2B5EF4-FFF2-40B4-BE49-F238E27FC236}">
                    <a16:creationId xmlns:a16="http://schemas.microsoft.com/office/drawing/2014/main" id="{FBC2D592-CDE5-3D45-8854-33F318214AED}"/>
                  </a:ext>
                </a:extLst>
              </p:cNvPr>
              <p:cNvPicPr>
                <a:picLocks noChangeAspect="1"/>
              </p:cNvPicPr>
              <p:nvPr/>
            </p:nvPicPr>
            <p:blipFill rotWithShape="1">
              <a:blip r:embed="rId12"/>
              <a:srcRect t="4161" b="12904"/>
              <a:stretch/>
            </p:blipFill>
            <p:spPr>
              <a:xfrm>
                <a:off x="1574581" y="2431279"/>
                <a:ext cx="1785525" cy="3204672"/>
              </a:xfrm>
              <a:prstGeom prst="rect">
                <a:avLst/>
              </a:prstGeom>
            </p:spPr>
          </p:pic>
        </p:grpSp>
      </p:grpSp>
      <p:sp>
        <p:nvSpPr>
          <p:cNvPr id="35" name="Title 2">
            <a:extLst>
              <a:ext uri="{FF2B5EF4-FFF2-40B4-BE49-F238E27FC236}">
                <a16:creationId xmlns:a16="http://schemas.microsoft.com/office/drawing/2014/main" id="{D0EDFF76-F4F1-A34E-9DBE-9B61D5A3B7D0}"/>
              </a:ext>
            </a:extLst>
          </p:cNvPr>
          <p:cNvSpPr txBox="1">
            <a:spLocks/>
          </p:cNvSpPr>
          <p:nvPr/>
        </p:nvSpPr>
        <p:spPr>
          <a:xfrm>
            <a:off x="914400" y="813569"/>
            <a:ext cx="10369296" cy="461665"/>
          </a:xfrm>
          <a:prstGeom prst="rect">
            <a:avLst/>
          </a:prstGeom>
        </p:spPr>
        <p:txBody>
          <a:bodyPr/>
          <a:lstStyle>
            <a:lvl1pPr algn="l" defTabSz="457200" rtl="0" eaLnBrk="1" latinLnBrk="0" hangingPunct="1">
              <a:lnSpc>
                <a:spcPct val="100000"/>
              </a:lnSpc>
              <a:spcBef>
                <a:spcPct val="0"/>
              </a:spcBef>
              <a:buNone/>
              <a:defRPr sz="3000" b="0" kern="1200">
                <a:solidFill>
                  <a:schemeClr val="tx1"/>
                </a:solidFill>
                <a:latin typeface="+mj-lt"/>
                <a:ea typeface="+mj-ea"/>
                <a:cs typeface="Arial"/>
              </a:defRPr>
            </a:lvl1pPr>
          </a:lstStyle>
          <a:p>
            <a:pPr algn="ctr"/>
            <a:r>
              <a:rPr lang="en-US"/>
              <a:t>Please Share Your Feedback in the App</a:t>
            </a:r>
          </a:p>
        </p:txBody>
      </p:sp>
      <p:pic>
        <p:nvPicPr>
          <p:cNvPr id="36" name="Picture 35" descr="A picture containing graphical user interface&#10;&#10;Description automatically generated">
            <a:extLst>
              <a:ext uri="{FF2B5EF4-FFF2-40B4-BE49-F238E27FC236}">
                <a16:creationId xmlns:a16="http://schemas.microsoft.com/office/drawing/2014/main" id="{6CE3CB30-3726-F743-AA20-B0CF1E356A57}"/>
              </a:ext>
            </a:extLst>
          </p:cNvPr>
          <p:cNvPicPr>
            <a:picLocks noChangeAspect="1"/>
          </p:cNvPicPr>
          <p:nvPr/>
        </p:nvPicPr>
        <p:blipFill rotWithShape="1">
          <a:blip r:embed="rId3"/>
          <a:srcRect l="48750"/>
          <a:stretch/>
        </p:blipFill>
        <p:spPr>
          <a:xfrm>
            <a:off x="6989068" y="1147464"/>
            <a:ext cx="5202932" cy="5710535"/>
          </a:xfrm>
          <a:prstGeom prst="rect">
            <a:avLst/>
          </a:prstGeom>
        </p:spPr>
      </p:pic>
    </p:spTree>
    <p:extLst>
      <p:ext uri="{BB962C8B-B14F-4D97-AF65-F5344CB8AC3E}">
        <p14:creationId xmlns:p14="http://schemas.microsoft.com/office/powerpoint/2010/main" val="1329688628"/>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60BEF217-0FE0-A742-8673-2A7AA7301D3B}"/>
              </a:ext>
            </a:extLst>
          </p:cNvPr>
          <p:cNvGrpSpPr/>
          <p:nvPr/>
        </p:nvGrpSpPr>
        <p:grpSpPr>
          <a:xfrm>
            <a:off x="0" y="-1"/>
            <a:ext cx="12192000" cy="6867664"/>
            <a:chOff x="0" y="-1"/>
            <a:chExt cx="12192000" cy="6867664"/>
          </a:xfrm>
        </p:grpSpPr>
        <p:sp>
          <p:nvSpPr>
            <p:cNvPr id="10" name="Rectangle 9">
              <a:extLst>
                <a:ext uri="{FF2B5EF4-FFF2-40B4-BE49-F238E27FC236}">
                  <a16:creationId xmlns:a16="http://schemas.microsoft.com/office/drawing/2014/main" id="{B5D46C39-C73E-8341-BE4D-A6FE06831440}"/>
                </a:ext>
              </a:extLst>
            </p:cNvPr>
            <p:cNvSpPr/>
            <p:nvPr/>
          </p:nvSpPr>
          <p:spPr bwMode="auto">
            <a:xfrm>
              <a:off x="0" y="0"/>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endParaRPr>
            </a:p>
          </p:txBody>
        </p:sp>
        <p:sp>
          <p:nvSpPr>
            <p:cNvPr id="21" name="Rectangle 20">
              <a:extLst>
                <a:ext uri="{FF2B5EF4-FFF2-40B4-BE49-F238E27FC236}">
                  <a16:creationId xmlns:a16="http://schemas.microsoft.com/office/drawing/2014/main" id="{47736CB9-A2A0-724A-AA73-BE36AA32FD84}"/>
                </a:ext>
              </a:extLst>
            </p:cNvPr>
            <p:cNvSpPr/>
            <p:nvPr/>
          </p:nvSpPr>
          <p:spPr bwMode="auto">
            <a:xfrm>
              <a:off x="0" y="9662"/>
              <a:ext cx="12192000" cy="6858001"/>
            </a:xfrm>
            <a:prstGeom prst="rect">
              <a:avLst/>
            </a:prstGeom>
            <a:gradFill flip="none" rotWithShape="1">
              <a:gsLst>
                <a:gs pos="40000">
                  <a:srgbClr val="0B1A38">
                    <a:alpha val="0"/>
                  </a:srgbClr>
                </a:gs>
                <a:gs pos="0">
                  <a:srgbClr val="080F24">
                    <a:alpha val="85980"/>
                  </a:srgbClr>
                </a:gs>
              </a:gsLst>
              <a:lin ang="168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endParaRPr>
            </a:p>
          </p:txBody>
        </p:sp>
        <p:sp>
          <p:nvSpPr>
            <p:cNvPr id="20" name="Rectangle 19">
              <a:extLst>
                <a:ext uri="{FF2B5EF4-FFF2-40B4-BE49-F238E27FC236}">
                  <a16:creationId xmlns:a16="http://schemas.microsoft.com/office/drawing/2014/main" id="{D5FF3ADB-E582-7D42-AFF2-83EC15BAFDAE}"/>
                </a:ext>
              </a:extLst>
            </p:cNvPr>
            <p:cNvSpPr/>
            <p:nvPr/>
          </p:nvSpPr>
          <p:spPr bwMode="auto">
            <a:xfrm>
              <a:off x="0" y="-1"/>
              <a:ext cx="12192000" cy="6858001"/>
            </a:xfrm>
            <a:prstGeom prst="rect">
              <a:avLst/>
            </a:prstGeom>
            <a:gradFill flip="none" rotWithShape="1">
              <a:gsLst>
                <a:gs pos="46000">
                  <a:srgbClr val="0B1A38">
                    <a:alpha val="0"/>
                  </a:srgbClr>
                </a:gs>
                <a:gs pos="7000">
                  <a:srgbClr val="080F24">
                    <a:alpha val="85980"/>
                  </a:srgbClr>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endParaRPr>
            </a:p>
          </p:txBody>
        </p:sp>
        <p:pic>
          <p:nvPicPr>
            <p:cNvPr id="23" name="Picture 22" descr="Background pattern&#10;&#10;Description automatically generated">
              <a:extLst>
                <a:ext uri="{FF2B5EF4-FFF2-40B4-BE49-F238E27FC236}">
                  <a16:creationId xmlns:a16="http://schemas.microsoft.com/office/drawing/2014/main" id="{F13A02E3-35ED-BA41-BBE5-8ADB01E23AEE}"/>
                </a:ext>
              </a:extLst>
            </p:cNvPr>
            <p:cNvPicPr>
              <a:picLocks noChangeAspect="1"/>
            </p:cNvPicPr>
            <p:nvPr/>
          </p:nvPicPr>
          <p:blipFill>
            <a:blip r:embed="rId3">
              <a:alphaModFix amt="34000"/>
            </a:blip>
            <a:stretch>
              <a:fillRect/>
            </a:stretch>
          </p:blipFill>
          <p:spPr>
            <a:xfrm>
              <a:off x="0" y="0"/>
              <a:ext cx="12192000" cy="6858000"/>
            </a:xfrm>
            <a:prstGeom prst="rect">
              <a:avLst/>
            </a:prstGeom>
          </p:spPr>
        </p:pic>
        <p:pic>
          <p:nvPicPr>
            <p:cNvPr id="19" name="Picture 18" descr="Background pattern&#10;&#10;Description automatically generated">
              <a:extLst>
                <a:ext uri="{FF2B5EF4-FFF2-40B4-BE49-F238E27FC236}">
                  <a16:creationId xmlns:a16="http://schemas.microsoft.com/office/drawing/2014/main" id="{68EC4E4F-3D60-F044-A5A1-A5FAEBA9C1E7}"/>
                </a:ext>
              </a:extLst>
            </p:cNvPr>
            <p:cNvPicPr>
              <a:picLocks noChangeAspect="1"/>
            </p:cNvPicPr>
            <p:nvPr/>
          </p:nvPicPr>
          <p:blipFill>
            <a:blip r:embed="rId4"/>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458C3CC2-2836-8540-82C2-551689D37432}"/>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3642763" y="2670486"/>
              <a:ext cx="4906474" cy="1517028"/>
            </a:xfrm>
            <a:prstGeom prst="rect">
              <a:avLst/>
            </a:prstGeom>
          </p:spPr>
        </p:pic>
        <p:sp>
          <p:nvSpPr>
            <p:cNvPr id="39" name="Rectangle 38">
              <a:extLst>
                <a:ext uri="{FF2B5EF4-FFF2-40B4-BE49-F238E27FC236}">
                  <a16:creationId xmlns:a16="http://schemas.microsoft.com/office/drawing/2014/main" id="{AD48158A-2CC7-B347-B5D6-B3552870633B}"/>
                </a:ext>
              </a:extLst>
            </p:cNvPr>
            <p:cNvSpPr/>
            <p:nvPr/>
          </p:nvSpPr>
          <p:spPr>
            <a:xfrm>
              <a:off x="2108384" y="6402195"/>
              <a:ext cx="3923608" cy="252883"/>
            </a:xfrm>
            <a:prstGeom prst="rect">
              <a:avLst/>
            </a:prstGeom>
          </p:spPr>
          <p:txBody>
            <a:bodyPr wrap="square">
              <a:spAutoFit/>
            </a:bodyPr>
            <a:lstStyle/>
            <a:p>
              <a:r>
                <a:rPr lang="en-US" sz="1050">
                  <a:solidFill>
                    <a:schemeClr val="tx1">
                      <a:alpha val="60000"/>
                    </a:schemeClr>
                  </a:solidFill>
                </a:rPr>
                <a:t>Copyright © 2022 Esri. All rights reserved.</a:t>
              </a:r>
            </a:p>
          </p:txBody>
        </p:sp>
      </p:grpSp>
    </p:spTree>
    <p:extLst>
      <p:ext uri="{BB962C8B-B14F-4D97-AF65-F5344CB8AC3E}">
        <p14:creationId xmlns:p14="http://schemas.microsoft.com/office/powerpoint/2010/main" val="868532563"/>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288991B-4345-A04B-BA19-B388EAFA1D5D}"/>
              </a:ext>
            </a:extLst>
          </p:cNvPr>
          <p:cNvGrpSpPr/>
          <p:nvPr/>
        </p:nvGrpSpPr>
        <p:grpSpPr>
          <a:xfrm>
            <a:off x="0" y="0"/>
            <a:ext cx="12192000" cy="6858001"/>
            <a:chOff x="0" y="0"/>
            <a:chExt cx="12192000" cy="6858001"/>
          </a:xfrm>
        </p:grpSpPr>
        <p:sp>
          <p:nvSpPr>
            <p:cNvPr id="8" name="Rectangle 7">
              <a:extLst>
                <a:ext uri="{FF2B5EF4-FFF2-40B4-BE49-F238E27FC236}">
                  <a16:creationId xmlns:a16="http://schemas.microsoft.com/office/drawing/2014/main" id="{628BB0E8-0D91-BF45-BF75-FC20AA298952}"/>
                </a:ext>
              </a:extLst>
            </p:cNvPr>
            <p:cNvSpPr/>
            <p:nvPr/>
          </p:nvSpPr>
          <p:spPr bwMode="auto">
            <a:xfrm>
              <a:off x="0" y="0"/>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endParaRPr>
            </a:p>
          </p:txBody>
        </p:sp>
        <p:pic>
          <p:nvPicPr>
            <p:cNvPr id="5" name="Picture 4">
              <a:extLst>
                <a:ext uri="{FF2B5EF4-FFF2-40B4-BE49-F238E27FC236}">
                  <a16:creationId xmlns:a16="http://schemas.microsoft.com/office/drawing/2014/main" id="{443DE0A1-A870-804B-93B2-AB9D1C458F0C}"/>
                </a:ext>
              </a:extLst>
            </p:cNvPr>
            <p:cNvPicPr>
              <a:picLocks noChangeAspect="1"/>
            </p:cNvPicPr>
            <p:nvPr/>
          </p:nvPicPr>
          <p:blipFill>
            <a:blip r:embed="rId3">
              <a:alphaModFix amt="28000"/>
            </a:blip>
            <a:stretch>
              <a:fillRect/>
            </a:stretch>
          </p:blipFill>
          <p:spPr>
            <a:xfrm>
              <a:off x="0" y="0"/>
              <a:ext cx="12192000" cy="6858000"/>
            </a:xfrm>
            <a:prstGeom prst="rect">
              <a:avLst/>
            </a:prstGeom>
          </p:spPr>
        </p:pic>
      </p:grpSp>
      <p:sp>
        <p:nvSpPr>
          <p:cNvPr id="18" name="Content Placeholder 17">
            <a:extLst>
              <a:ext uri="{FF2B5EF4-FFF2-40B4-BE49-F238E27FC236}">
                <a16:creationId xmlns:a16="http://schemas.microsoft.com/office/drawing/2014/main" id="{0E2018E5-6EDD-B448-A8B6-356DD3B03B19}"/>
              </a:ext>
            </a:extLst>
          </p:cNvPr>
          <p:cNvSpPr>
            <a:spLocks noGrp="1"/>
          </p:cNvSpPr>
          <p:nvPr>
            <p:ph sz="quarter" idx="12"/>
          </p:nvPr>
        </p:nvSpPr>
        <p:spPr/>
        <p:txBody>
          <a:bodyPr/>
          <a:lstStyle/>
          <a:p>
            <a:pPr>
              <a:buClr>
                <a:srgbClr val="00EC86"/>
              </a:buClr>
            </a:pPr>
            <a:r>
              <a:rPr lang="en-US" b="0"/>
              <a:t>Bullets</a:t>
            </a:r>
          </a:p>
        </p:txBody>
      </p:sp>
      <p:sp>
        <p:nvSpPr>
          <p:cNvPr id="17" name="Text Placeholder 16">
            <a:extLst>
              <a:ext uri="{FF2B5EF4-FFF2-40B4-BE49-F238E27FC236}">
                <a16:creationId xmlns:a16="http://schemas.microsoft.com/office/drawing/2014/main" id="{37EE8129-8D57-F74E-8B0E-E92ED4291DE8}"/>
              </a:ext>
            </a:extLst>
          </p:cNvPr>
          <p:cNvSpPr>
            <a:spLocks noGrp="1"/>
          </p:cNvSpPr>
          <p:nvPr>
            <p:ph type="body" sz="quarter" idx="11"/>
          </p:nvPr>
        </p:nvSpPr>
        <p:spPr/>
        <p:txBody>
          <a:bodyPr/>
          <a:lstStyle/>
          <a:p>
            <a:pPr>
              <a:tabLst>
                <a:tab pos="276225" algn="l"/>
              </a:tabLst>
            </a:pPr>
            <a:r>
              <a:rPr lang="en-US" sz="1800" b="0">
                <a:solidFill>
                  <a:srgbClr val="00EC86"/>
                </a:solidFill>
              </a:rPr>
              <a:t>Subhead</a:t>
            </a:r>
          </a:p>
        </p:txBody>
      </p:sp>
      <p:sp>
        <p:nvSpPr>
          <p:cNvPr id="16" name="Title 15">
            <a:extLst>
              <a:ext uri="{FF2B5EF4-FFF2-40B4-BE49-F238E27FC236}">
                <a16:creationId xmlns:a16="http://schemas.microsoft.com/office/drawing/2014/main" id="{8202D082-A9B5-F04D-A9BD-E84E58DE539B}"/>
              </a:ext>
            </a:extLst>
          </p:cNvPr>
          <p:cNvSpPr>
            <a:spLocks noGrp="1"/>
          </p:cNvSpPr>
          <p:nvPr>
            <p:ph type="title"/>
          </p:nvPr>
        </p:nvSpPr>
        <p:spPr/>
        <p:txBody>
          <a:bodyPr/>
          <a:lstStyle/>
          <a:p>
            <a:r>
              <a:rPr lang="en-US" sz="2800" b="0"/>
              <a:t>Headline</a:t>
            </a:r>
          </a:p>
        </p:txBody>
      </p:sp>
    </p:spTree>
    <p:extLst>
      <p:ext uri="{BB962C8B-B14F-4D97-AF65-F5344CB8AC3E}">
        <p14:creationId xmlns:p14="http://schemas.microsoft.com/office/powerpoint/2010/main" val="1697943897"/>
      </p:ext>
    </p:extLst>
  </p:cSld>
  <p:clrMapOvr>
    <a:masterClrMapping/>
  </p:clrMapOvr>
  <p:transition spd="med">
    <p:fade/>
  </p:transition>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ABF5"/>
        </a:solidFill>
        <a:ln w="19050">
          <a:solidFill>
            <a:srgbClr val="FFFFFF">
              <a:alpha val="41961"/>
            </a:srgbClr>
          </a:solidFill>
          <a:miter lim="800000"/>
          <a:headEnd type="none" w="med" len="med"/>
          <a:tailEnd type="none" w="med" len="med"/>
        </a:ln>
        <a:effectLst/>
      </a:spPr>
      <a:bodyPr vert="horz" wrap="square" lIns="0" tIns="0" rIns="0" bIns="0" numCol="1" rtlCol="0" anchor="ctr" anchorCtr="1" compatLnSpc="1">
        <a:prstTxWarp prst="textNoShape">
          <a:avLst/>
        </a:prstTxWarp>
        <a:noAutofit/>
      </a:bodyPr>
      <a:lstStyle>
        <a:defPPr algn="ctr" eaLnBrk="0" fontAlgn="base" hangingPunct="0">
          <a:spcBef>
            <a:spcPct val="0"/>
          </a:spcBef>
          <a:spcAft>
            <a:spcPct val="0"/>
          </a:spcAft>
          <a:defRPr sz="1400" dirty="0">
            <a:solidFill>
              <a:prstClr val="white"/>
            </a:solidFill>
          </a:defRPr>
        </a:defPPr>
      </a:lstStyle>
      <a:style>
        <a:lnRef idx="1">
          <a:schemeClr val="accent1"/>
        </a:lnRef>
        <a:fillRef idx="3">
          <a:schemeClr val="accent1"/>
        </a:fillRef>
        <a:effectRef idx="2">
          <a:schemeClr val="accent1"/>
        </a:effectRef>
        <a:fontRef idx="minor">
          <a:schemeClr val="lt1"/>
        </a:fontRef>
      </a:style>
    </a:spDef>
    <a:lnDef>
      <a:spPr bwMode="auto">
        <a:noFill/>
        <a:ln w="50800" cap="flat" cmpd="sng" algn="ctr">
          <a:solidFill>
            <a:srgbClr val="00B0F0"/>
          </a:solidFill>
          <a:prstDash val="solid"/>
          <a:round/>
          <a:headEnd type="none" w="med" len="med"/>
          <a:tailEnd type="none"/>
        </a:ln>
        <a:effectLst>
          <a:outerShdw blurRad="25400" algn="ctr" rotWithShape="0">
            <a:schemeClr val="accent4">
              <a:lumMod val="20000"/>
              <a:lumOff val="80000"/>
              <a:alpha val="41000"/>
            </a:schemeClr>
          </a:outerShdw>
        </a:effectLst>
      </a:spPr>
      <a:bodyPr/>
      <a:lstStyle/>
    </a:lnDef>
    <a:txDef>
      <a:spPr>
        <a:noFill/>
        <a:effectLst/>
      </a:spPr>
      <a:bodyPr wrap="none" lIns="0" tIns="0" rIns="0" bIns="0" rtlCol="0">
        <a:noAutofit/>
      </a:bodyPr>
      <a:lstStyle>
        <a:defPPr algn="l" eaLnBrk="0" hangingPunct="0">
          <a:defRPr sz="1400" dirty="0" err="1" smtClean="0">
            <a:ea typeface="+mn-ea"/>
            <a:cs typeface="+mn-cs"/>
          </a:defRPr>
        </a:defPPr>
      </a:lstStyle>
    </a:txDef>
  </a:objectDefaults>
  <a:extraClrSchemeLst/>
  <a:extLst>
    <a:ext uri="{05A4C25C-085E-4340-85A3-A5531E510DB2}">
      <thm15:themeFamily xmlns:thm15="http://schemas.microsoft.com/office/thememl/2012/main" name="Esri Dev Summit 2022" id="{6C86E555-1D93-5345-B8DA-D28E746B1187}" vid="{C9AA04AF-F0F5-6B4C-A666-F44DF392BC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C2F19DF-D984-D24D-9D99-C01191070D67}">
  <we:reference id="eabe5385-62b0-465a-932e-5d906dc6f4ba" version="0.0.3.0" store="EXCatalog" storeType="EXCatalog"/>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EsriMapsInfo xmlns="ESRI.ArcGIS.Mapping.OfficeIntegration.PowerPointInfo">
  <Version>Version1</Version>
  <RequiresSignIn>False</RequiresSignIn>
</EsriMapsInfo>
</file>

<file path=customXml/item10.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3.xml><?xml version="1.0" encoding="utf-8"?>
<EsriMapsInfo xmlns="ESRI.ArcGIS.Mapping.OfficeIntegration.PowerPointInfo">
  <Version>Version1</Version>
  <RequiresSignIn>False</RequiresSignIn>
</EsriMapsInfo>
</file>

<file path=customXml/item14.xml><?xml version="1.0" encoding="utf-8"?>
<EsriMapsInfo xmlns="ESRI.ArcGIS.Mapping.OfficeIntegration.PowerPointInfo">
  <Version>Version1</Version>
  <RequiresSignIn>False</RequiresSignIn>
</EsriMapsInfo>
</file>

<file path=customXml/item15.xml><?xml version="1.0" encoding="utf-8"?>
<EsriMapsInfo xmlns="ESRI.ArcGIS.Mapping.OfficeIntegration.PowerPointInfo">
  <Version>Version1</Version>
  <RequiresSignIn>False</RequiresSignIn>
</EsriMapsInfo>
</file>

<file path=customXml/item16.xml><?xml version="1.0" encoding="utf-8"?>
<EsriMapsInfo xmlns="ESRI.ArcGIS.Mapping.OfficeIntegration.PowerPointInfo">
  <Version>Version1</Version>
  <RequiresSignIn>False</RequiresSignIn>
</EsriMapsInfo>
</file>

<file path=customXml/item17.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20.xml><?xml version="1.0" encoding="utf-8"?>
<EsriMapsInfo xmlns="ESRI.ArcGIS.Mapping.OfficeIntegration.PowerPointInfo">
  <Version>Version1</Version>
  <RequiresSignIn>False</RequiresSignIn>
</EsriMapsInfo>
</file>

<file path=customXml/item21.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3.xml><?xml version="1.0" encoding="utf-8"?>
<EsriMapsInfo xmlns="ESRI.ArcGIS.Mapping.OfficeIntegration.PowerPointInfo">
  <Version>Version1</Version>
  <RequiresSignIn>False</RequiresSignIn>
</EsriMapsInfo>
</file>

<file path=customXml/item24.xml><?xml version="1.0" encoding="utf-8"?>
<EsriMapsInfo xmlns="ESRI.ArcGIS.Mapping.OfficeIntegration.PowerPointInfo">
  <Version>Version1</Version>
  <RequiresSignIn>False</RequiresSignIn>
</EsriMapsInfo>
</file>

<file path=customXml/item25.xml><?xml version="1.0" encoding="utf-8"?>
<EsriMapsInfo xmlns="ESRI.ArcGIS.Mapping.OfficeIntegration.PowerPointInfo">
  <Version>Version1</Version>
  <RequiresSignIn>False</RequiresSignIn>
</EsriMapsInfo>
</file>

<file path=customXml/item26.xml><?xml version="1.0" encoding="utf-8"?>
<EsriMapsInfo xmlns="ESRI.ArcGIS.Mapping.OfficeIntegration.PowerPointInfo">
  <Version>Version1</Version>
  <RequiresSignIn>False</RequiresSignIn>
</EsriMapsInfo>
</file>

<file path=customXml/item27.xml><?xml version="1.0" encoding="utf-8"?>
<EsriMapsInfo xmlns="ESRI.ArcGIS.Mapping.OfficeIntegration.PowerPointInfo">
  <Version>Version1</Version>
  <RequiresSignIn>False</RequiresSignIn>
</EsriMapsInfo>
</file>

<file path=customXml/item28.xml><?xml version="1.0" encoding="utf-8"?>
<EsriMapsInfo xmlns="ESRI.ArcGIS.Mapping.OfficeIntegration.PowerPointInfo">
  <Version>Version1</Version>
  <RequiresSignIn>False</RequiresSignIn>
</EsriMapsInfo>
</file>

<file path=customXml/item29.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30.xml><?xml version="1.0" encoding="utf-8"?>
<EsriMapsInfo xmlns="ESRI.ArcGIS.Mapping.OfficeIntegration.PowerPointInfo">
  <Version>Version1</Version>
  <RequiresSignIn>False</RequiresSignIn>
</EsriMapsInfo>
</file>

<file path=customXml/item31.xml><?xml version="1.0" encoding="utf-8"?>
<EsriMapsInfo xmlns="ESRI.ArcGIS.Mapping.OfficeIntegration.PowerPointInfo">
  <Version>Version1</Version>
  <RequiresSignIn>False</RequiresSignIn>
</EsriMapsInfo>
</file>

<file path=customXml/item32.xml><?xml version="1.0" encoding="utf-8"?>
<EsriMapsInfo xmlns="ESRI.ArcGIS.Mapping.OfficeIntegration.PowerPointInfo">
  <Version>Version1</Version>
  <RequiresSignIn>False</RequiresSignIn>
</EsriMapsInfo>
</file>

<file path=customXml/item33.xml><?xml version="1.0" encoding="utf-8"?>
<EsriMapsInfo xmlns="ESRI.ArcGIS.Mapping.OfficeIntegration.PowerPointInfo">
  <Version>Version1</Version>
  <RequiresSignIn>False</RequiresSignIn>
</EsriMapsInfo>
</file>

<file path=customXml/item34.xml><?xml version="1.0" encoding="utf-8"?>
<EsriMapsInfo xmlns="ESRI.ArcGIS.Mapping.OfficeIntegration.PowerPointInfo">
  <Version>Version1</Version>
  <RequiresSignIn>False</RequiresSignIn>
</EsriMapsInfo>
</file>

<file path=customXml/item35.xml><?xml version="1.0" encoding="utf-8"?>
<EsriMapsInfo xmlns="ESRI.ArcGIS.Mapping.OfficeIntegration.PowerPointInfo">
  <Version>Version1</Version>
  <RequiresSignIn>False</RequiresSignIn>
</EsriMapsInfo>
</file>

<file path=customXml/item36.xml><?xml version="1.0" encoding="utf-8"?>
<EsriMapsInfo xmlns="ESRI.ArcGIS.Mapping.OfficeIntegration.PowerPointInfo">
  <Version>Version1</Version>
  <RequiresSignIn>False</RequiresSignIn>
</EsriMapsInfo>
</file>

<file path=customXml/item37.xml><?xml version="1.0" encoding="utf-8"?>
<EsriMapsInfo xmlns="ESRI.ArcGIS.Mapping.OfficeIntegration.PowerPointInfo">
  <Version>Version1</Version>
  <RequiresSignIn>False</RequiresSignIn>
</EsriMapsInfo>
</file>

<file path=customXml/item38.xml><?xml version="1.0" encoding="utf-8"?>
<EsriMapsInfo xmlns="ESRI.ArcGIS.Mapping.OfficeIntegration.PowerPointInfo">
  <Version>Version1</Version>
  <RequiresSignIn>False</RequiresSignIn>
</EsriMapsInfo>
</file>

<file path=customXml/item39.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40.xml><?xml version="1.0" encoding="utf-8"?>
<EsriMapsInfo xmlns="ESRI.ArcGIS.Mapping.OfficeIntegration.PowerPointInfo">
  <Version>Version1</Version>
  <RequiresSignIn>False</RequiresSignIn>
</EsriMapsInfo>
</file>

<file path=customXml/item41.xml><?xml version="1.0" encoding="utf-8"?>
<EsriMapsInfo xmlns="ESRI.ArcGIS.Mapping.OfficeIntegration.PowerPointInfo">
  <Version>Version1</Version>
  <RequiresSignIn>False</RequiresSignIn>
</EsriMapsInfo>
</file>

<file path=customXml/item42.xml><?xml version="1.0" encoding="utf-8"?>
<EsriMapsInfo xmlns="ESRI.ArcGIS.Mapping.OfficeIntegration.PowerPointInfo">
  <Version>Version1</Version>
  <RequiresSignIn>False</RequiresSignIn>
</EsriMapsInfo>
</file>

<file path=customXml/item43.xml><?xml version="1.0" encoding="utf-8"?>
<EsriMapsInfo xmlns="ESRI.ArcGIS.Mapping.OfficeIntegration.PowerPointInfo">
  <Version>Version1</Version>
  <RequiresSignIn>False</RequiresSignIn>
</EsriMapsInfo>
</file>

<file path=customXml/item44.xml><?xml version="1.0" encoding="utf-8"?>
<EsriMapsInfo xmlns="ESRI.ArcGIS.Mapping.OfficeIntegration.PowerPointInfo">
  <Version>Version1</Version>
  <RequiresSignIn>False</RequiresSignIn>
</EsriMapsInfo>
</file>

<file path=customXml/item45.xml><?xml version="1.0" encoding="utf-8"?>
<EsriMapsInfo xmlns="ESRI.ArcGIS.Mapping.OfficeIntegration.PowerPointInfo">
  <Version>Version1</Version>
  <RequiresSignIn>False</RequiresSignIn>
</EsriMapsInfo>
</file>

<file path=customXml/item46.xml><?xml version="1.0" encoding="utf-8"?>
<EsriMapsInfo xmlns="ESRI.ArcGIS.Mapping.OfficeIntegration.PowerPointInfo">
  <Version>Version1</Version>
  <RequiresSignIn>False</RequiresSignIn>
</EsriMapsInfo>
</file>

<file path=customXml/item47.xml><?xml version="1.0" encoding="utf-8"?>
<p:properties xmlns:p="http://schemas.microsoft.com/office/2006/metadata/properties" xmlns:xsi="http://www.w3.org/2001/XMLSchema-instance" xmlns:pc="http://schemas.microsoft.com/office/infopath/2007/PartnerControls">
  <documentManagement/>
</p:properties>
</file>

<file path=customXml/item48.xml><?xml version="1.0" encoding="utf-8"?>
<EsriMapsInfo xmlns="ESRI.ArcGIS.Mapping.OfficeIntegration.PowerPointInfo">
  <Version>Version1</Version>
  <RequiresSignIn>False</RequiresSignIn>
</EsriMapsInfo>
</file>

<file path=customXml/item49.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50.xml><?xml version="1.0" encoding="utf-8"?>
<EsriMapsInfo xmlns="ESRI.ArcGIS.Mapping.OfficeIntegration.PowerPointInfo">
  <Version>Version1</Version>
  <RequiresSignIn>False</RequiresSignIn>
</EsriMapsInfo>
</file>

<file path=customXml/item51.xml><?xml version="1.0" encoding="utf-8"?>
<EsriMapsInfo xmlns="ESRI.ArcGIS.Mapping.OfficeIntegration.PowerPointInfo">
  <Version>Version1</Version>
  <RequiresSignIn>False</RequiresSignIn>
</EsriMapsInfo>
</file>

<file path=customXml/item52.xml><?xml version="1.0" encoding="utf-8"?>
<EsriMapsInfo xmlns="ESRI.ArcGIS.Mapping.OfficeIntegration.PowerPointInfo">
  <Version>Version1</Version>
  <RequiresSignIn>False</RequiresSignIn>
</EsriMapsInfo>
</file>

<file path=customXml/item53.xml><?xml version="1.0" encoding="utf-8"?>
<EsriMapsInfo xmlns="ESRI.ArcGIS.Mapping.OfficeIntegration.PowerPointInfo">
  <Version>Version1</Version>
  <RequiresSignIn>False</RequiresSignIn>
</EsriMapsInfo>
</file>

<file path=customXml/item54.xml><?xml version="1.0" encoding="utf-8"?>
<EsriMapsInfo xmlns="ESRI.ArcGIS.Mapping.OfficeIntegration.PowerPointInfo">
  <Version>Version1</Version>
  <RequiresSignIn>False</RequiresSignIn>
</EsriMapsInfo>
</file>

<file path=customXml/item55.xml><?xml version="1.0" encoding="utf-8"?>
<EsriMapsInfo xmlns="ESRI.ArcGIS.Mapping.OfficeIntegration.PowerPointInfo">
  <Version>Version1</Version>
  <RequiresSignIn>False</RequiresSignIn>
</EsriMapsInfo>
</file>

<file path=customXml/item56.xml><?xml version="1.0" encoding="utf-8"?>
<EsriMapsInfo xmlns="ESRI.ArcGIS.Mapping.OfficeIntegration.PowerPointInfo">
  <Version>Version1</Version>
  <RequiresSignIn>False</RequiresSignIn>
</EsriMapsInfo>
</file>

<file path=customXml/item57.xml><?xml version="1.0" encoding="utf-8"?>
<EsriMapsInfo xmlns="ESRI.ArcGIS.Mapping.OfficeIntegration.PowerPointInfo">
  <Version>Version1</Version>
  <RequiresSignIn>False</RequiresSignIn>
</EsriMapsInfo>
</file>

<file path=customXml/item58.xml><?xml version="1.0" encoding="utf-8"?>
<EsriMapsInfo xmlns="ESRI.ArcGIS.Mapping.OfficeIntegration.PowerPointInfo">
  <Version>Version1</Version>
  <RequiresSignIn>False</RequiresSignIn>
</EsriMapsInfo>
</file>

<file path=customXml/item59.xml><?xml version="1.0" encoding="utf-8"?>
<EsriMapsInfo xmlns="ESRI.ArcGIS.Mapping.OfficeIntegration.PowerPointInfo">
  <Version>Version1</Version>
  <RequiresSignIn>False</RequiresSignIn>
</EsriMapsInfo>
</file>

<file path=customXml/item6.xml><?xml version="1.0" encoding="utf-8"?>
<?mso-contentType ?>
<FormTemplates xmlns="http://schemas.microsoft.com/sharepoint/v3/contenttype/forms">
  <Display>DocumentLibraryForm</Display>
  <Edit>DocumentLibraryForm</Edit>
  <New>DocumentLibraryForm</New>
</FormTemplates>
</file>

<file path=customXml/item60.xml><?xml version="1.0" encoding="utf-8"?>
<EsriMapsInfo xmlns="ESRI.ArcGIS.Mapping.OfficeIntegration.PowerPointInfo">
  <Version>Version1</Version>
  <RequiresSignIn>False</RequiresSignIn>
</EsriMapsInfo>
</file>

<file path=customXml/item61.xml><?xml version="1.0" encoding="utf-8"?>
<EsriMapsInfo xmlns="ESRI.ArcGIS.Mapping.OfficeIntegration.PowerPointInfo">
  <Version>Version1</Version>
  <RequiresSignIn>False</RequiresSignIn>
</EsriMapsInfo>
</file>

<file path=customXml/item62.xml><?xml version="1.0" encoding="utf-8"?>
<EsriMapsInfo xmlns="ESRI.ArcGIS.Mapping.OfficeIntegration.PowerPointInfo">
  <Version>Version1</Version>
  <RequiresSignIn>False</RequiresSignIn>
</EsriMapsInfo>
</file>

<file path=customXml/item63.xml><?xml version="1.0" encoding="utf-8"?>
<EsriMapsInfo xmlns="ESRI.ArcGIS.Mapping.OfficeIntegration.PowerPointInfo">
  <Version>Version1</Version>
  <RequiresSignIn>False</RequiresSignIn>
</EsriMapsInfo>
</file>

<file path=customXml/item64.xml><?xml version="1.0" encoding="utf-8"?>
<EsriMapsInfo xmlns="ESRI.ArcGIS.Mapping.OfficeIntegration.PowerPointInfo">
  <Version>Version1</Version>
  <RequiresSignIn>False</RequiresSignIn>
</EsriMapsInfo>
</file>

<file path=customXml/item65.xml><?xml version="1.0" encoding="utf-8"?>
<EsriMapsInfo xmlns="ESRI.ArcGIS.Mapping.OfficeIntegration.PowerPointInfo">
  <Version>Version1</Version>
  <RequiresSignIn>False</RequiresSignIn>
</EsriMapsInfo>
</file>

<file path=customXml/item66.xml><?xml version="1.0" encoding="utf-8"?>
<EsriMapsInfo xmlns="ESRI.ArcGIS.Mapping.OfficeIntegration.PowerPointInfo">
  <Version>Version1</Version>
  <RequiresSignIn>False</RequiresSignIn>
</EsriMapsInfo>
</file>

<file path=customXml/item67.xml><?xml version="1.0" encoding="utf-8"?>
<EsriMapsInfo xmlns="ESRI.ArcGIS.Mapping.OfficeIntegration.PowerPointInfo">
  <Version>Version1</Version>
  <RequiresSignIn>False</RequiresSignIn>
</EsriMapsInfo>
</file>

<file path=customXml/item68.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9.xml><?xml version="1.0" encoding="utf-8"?>
<ct:contentTypeSchema xmlns:ct="http://schemas.microsoft.com/office/2006/metadata/contentType" xmlns:ma="http://schemas.microsoft.com/office/2006/metadata/properties/metaAttributes" ct:_="" ma:_="" ma:contentTypeName="Document" ma:contentTypeID="0x010100C4E42335389CB24CA061A54E192DCE58" ma:contentTypeVersion="6" ma:contentTypeDescription="Create a new document." ma:contentTypeScope="" ma:versionID="a3cc4fdbd9a2947faede8767c2edaf97">
  <xsd:schema xmlns:xsd="http://www.w3.org/2001/XMLSchema" xmlns:xs="http://www.w3.org/2001/XMLSchema" xmlns:p="http://schemas.microsoft.com/office/2006/metadata/properties" xmlns:ns2="6800e6ba-de6c-4d88-801c-34a5d80d8e30" targetNamespace="http://schemas.microsoft.com/office/2006/metadata/properties" ma:root="true" ma:fieldsID="917d60f2b3dc70b898c2f8c76626dd40" ns2:_="">
    <xsd:import namespace="6800e6ba-de6c-4d88-801c-34a5d80d8e3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800e6ba-de6c-4d88-801c-34a5d80d8e3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3102E66-5C5A-4AAF-9C94-24819091B61E}">
  <ds:schemaRefs>
    <ds:schemaRef ds:uri="ESRI.ArcGIS.Mapping.OfficeIntegration.PowerPointInfo"/>
  </ds:schemaRefs>
</ds:datastoreItem>
</file>

<file path=customXml/itemProps10.xml><?xml version="1.0" encoding="utf-8"?>
<ds:datastoreItem xmlns:ds="http://schemas.openxmlformats.org/officeDocument/2006/customXml" ds:itemID="{71658D62-F010-45F1-9326-EDC465FED48E}">
  <ds:schemaRefs>
    <ds:schemaRef ds:uri="ESRI.ArcGIS.Mapping.OfficeIntegration.PowerPointInfo"/>
  </ds:schemaRefs>
</ds:datastoreItem>
</file>

<file path=customXml/itemProps11.xml><?xml version="1.0" encoding="utf-8"?>
<ds:datastoreItem xmlns:ds="http://schemas.openxmlformats.org/officeDocument/2006/customXml" ds:itemID="{4ADFB689-BC87-4869-ADD0-8C3555150450}">
  <ds:schemaRefs>
    <ds:schemaRef ds:uri="ESRI.ArcGIS.Mapping.OfficeIntegration.PowerPointInfo"/>
  </ds:schemaRefs>
</ds:datastoreItem>
</file>

<file path=customXml/itemProps12.xml><?xml version="1.0" encoding="utf-8"?>
<ds:datastoreItem xmlns:ds="http://schemas.openxmlformats.org/officeDocument/2006/customXml" ds:itemID="{3E253610-1BBE-4C16-A1DA-4D6F07A3A74E}">
  <ds:schemaRefs>
    <ds:schemaRef ds:uri="ESRI.ArcGIS.Mapping.OfficeIntegration.PowerPointInfo"/>
  </ds:schemaRefs>
</ds:datastoreItem>
</file>

<file path=customXml/itemProps13.xml><?xml version="1.0" encoding="utf-8"?>
<ds:datastoreItem xmlns:ds="http://schemas.openxmlformats.org/officeDocument/2006/customXml" ds:itemID="{FDE85643-3216-4103-A1BD-63F5E1D42D73}">
  <ds:schemaRefs>
    <ds:schemaRef ds:uri="ESRI.ArcGIS.Mapping.OfficeIntegration.PowerPointInfo"/>
  </ds:schemaRefs>
</ds:datastoreItem>
</file>

<file path=customXml/itemProps14.xml><?xml version="1.0" encoding="utf-8"?>
<ds:datastoreItem xmlns:ds="http://schemas.openxmlformats.org/officeDocument/2006/customXml" ds:itemID="{D4E2A01F-BEC1-4558-9AD1-A87ED70D910B}">
  <ds:schemaRefs>
    <ds:schemaRef ds:uri="ESRI.ArcGIS.Mapping.OfficeIntegration.PowerPointInfo"/>
  </ds:schemaRefs>
</ds:datastoreItem>
</file>

<file path=customXml/itemProps15.xml><?xml version="1.0" encoding="utf-8"?>
<ds:datastoreItem xmlns:ds="http://schemas.openxmlformats.org/officeDocument/2006/customXml" ds:itemID="{653D88A7-0F5E-41C5-A5C5-47DF37C594C5}">
  <ds:schemaRefs>
    <ds:schemaRef ds:uri="ESRI.ArcGIS.Mapping.OfficeIntegration.PowerPointInfo"/>
  </ds:schemaRefs>
</ds:datastoreItem>
</file>

<file path=customXml/itemProps16.xml><?xml version="1.0" encoding="utf-8"?>
<ds:datastoreItem xmlns:ds="http://schemas.openxmlformats.org/officeDocument/2006/customXml" ds:itemID="{612F64FD-E61D-43DE-A84B-8FC0DA8FC26C}">
  <ds:schemaRefs>
    <ds:schemaRef ds:uri="ESRI.ArcGIS.Mapping.OfficeIntegration.PowerPointInfo"/>
  </ds:schemaRefs>
</ds:datastoreItem>
</file>

<file path=customXml/itemProps17.xml><?xml version="1.0" encoding="utf-8"?>
<ds:datastoreItem xmlns:ds="http://schemas.openxmlformats.org/officeDocument/2006/customXml" ds:itemID="{55235559-86B9-428B-8DAF-8EE6262226D5}">
  <ds:schemaRefs>
    <ds:schemaRef ds:uri="ESRI.ArcGIS.Mapping.OfficeIntegration.PowerPointInfo"/>
  </ds:schemaRefs>
</ds:datastoreItem>
</file>

<file path=customXml/itemProps18.xml><?xml version="1.0" encoding="utf-8"?>
<ds:datastoreItem xmlns:ds="http://schemas.openxmlformats.org/officeDocument/2006/customXml" ds:itemID="{7A70D44C-B768-49FE-A70F-C6199D3EE9A7}">
  <ds:schemaRefs>
    <ds:schemaRef ds:uri="ESRI.ArcGIS.Mapping.OfficeIntegration.PowerPointInfo"/>
  </ds:schemaRefs>
</ds:datastoreItem>
</file>

<file path=customXml/itemProps19.xml><?xml version="1.0" encoding="utf-8"?>
<ds:datastoreItem xmlns:ds="http://schemas.openxmlformats.org/officeDocument/2006/customXml" ds:itemID="{9E8787D6-C7B8-48EC-8C13-4069AE6320BD}">
  <ds:schemaRefs>
    <ds:schemaRef ds:uri="ESRI.ArcGIS.Mapping.OfficeIntegration.PowerPointInfo"/>
  </ds:schemaRefs>
</ds:datastoreItem>
</file>

<file path=customXml/itemProps2.xml><?xml version="1.0" encoding="utf-8"?>
<ds:datastoreItem xmlns:ds="http://schemas.openxmlformats.org/officeDocument/2006/customXml" ds:itemID="{94844715-80D4-4BDB-8DF0-52D9314E2485}">
  <ds:schemaRefs>
    <ds:schemaRef ds:uri="ESRI.ArcGIS.Mapping.OfficeIntegration.PowerPointInfo"/>
  </ds:schemaRefs>
</ds:datastoreItem>
</file>

<file path=customXml/itemProps20.xml><?xml version="1.0" encoding="utf-8"?>
<ds:datastoreItem xmlns:ds="http://schemas.openxmlformats.org/officeDocument/2006/customXml" ds:itemID="{096117C4-1661-4D3B-B9F6-BC19E0F3E90B}">
  <ds:schemaRefs>
    <ds:schemaRef ds:uri="ESRI.ArcGIS.Mapping.OfficeIntegration.PowerPointInfo"/>
  </ds:schemaRefs>
</ds:datastoreItem>
</file>

<file path=customXml/itemProps21.xml><?xml version="1.0" encoding="utf-8"?>
<ds:datastoreItem xmlns:ds="http://schemas.openxmlformats.org/officeDocument/2006/customXml" ds:itemID="{AB25B40B-929A-4CD0-B9AB-7142442027B6}">
  <ds:schemaRefs>
    <ds:schemaRef ds:uri="ESRI.ArcGIS.Mapping.OfficeIntegration.PowerPointInfo"/>
  </ds:schemaRefs>
</ds:datastoreItem>
</file>

<file path=customXml/itemProps22.xml><?xml version="1.0" encoding="utf-8"?>
<ds:datastoreItem xmlns:ds="http://schemas.openxmlformats.org/officeDocument/2006/customXml" ds:itemID="{E5F80E3B-5636-41B2-898D-5D17189605B7}">
  <ds:schemaRefs>
    <ds:schemaRef ds:uri="ESRI.ArcGIS.Mapping.OfficeIntegration.PowerPointInfo"/>
  </ds:schemaRefs>
</ds:datastoreItem>
</file>

<file path=customXml/itemProps23.xml><?xml version="1.0" encoding="utf-8"?>
<ds:datastoreItem xmlns:ds="http://schemas.openxmlformats.org/officeDocument/2006/customXml" ds:itemID="{86B5FFB5-BF2F-45EA-BC75-C41726A8F251}">
  <ds:schemaRefs>
    <ds:schemaRef ds:uri="ESRI.ArcGIS.Mapping.OfficeIntegration.PowerPointInfo"/>
  </ds:schemaRefs>
</ds:datastoreItem>
</file>

<file path=customXml/itemProps24.xml><?xml version="1.0" encoding="utf-8"?>
<ds:datastoreItem xmlns:ds="http://schemas.openxmlformats.org/officeDocument/2006/customXml" ds:itemID="{905F88FE-324F-4FBE-89BB-9CEE04D6CACF}">
  <ds:schemaRefs>
    <ds:schemaRef ds:uri="ESRI.ArcGIS.Mapping.OfficeIntegration.PowerPointInfo"/>
  </ds:schemaRefs>
</ds:datastoreItem>
</file>

<file path=customXml/itemProps25.xml><?xml version="1.0" encoding="utf-8"?>
<ds:datastoreItem xmlns:ds="http://schemas.openxmlformats.org/officeDocument/2006/customXml" ds:itemID="{B7E6AAC2-10E8-4F0C-BCC5-34BD332F8972}">
  <ds:schemaRefs>
    <ds:schemaRef ds:uri="ESRI.ArcGIS.Mapping.OfficeIntegration.PowerPointInfo"/>
  </ds:schemaRefs>
</ds:datastoreItem>
</file>

<file path=customXml/itemProps26.xml><?xml version="1.0" encoding="utf-8"?>
<ds:datastoreItem xmlns:ds="http://schemas.openxmlformats.org/officeDocument/2006/customXml" ds:itemID="{E559A846-F914-4753-A2DC-D33AFE44114C}">
  <ds:schemaRefs>
    <ds:schemaRef ds:uri="ESRI.ArcGIS.Mapping.OfficeIntegration.PowerPointInfo"/>
  </ds:schemaRefs>
</ds:datastoreItem>
</file>

<file path=customXml/itemProps27.xml><?xml version="1.0" encoding="utf-8"?>
<ds:datastoreItem xmlns:ds="http://schemas.openxmlformats.org/officeDocument/2006/customXml" ds:itemID="{4ADFB73A-380D-41FC-8C37-7155886326FA}">
  <ds:schemaRefs>
    <ds:schemaRef ds:uri="ESRI.ArcGIS.Mapping.OfficeIntegration.PowerPointInfo"/>
  </ds:schemaRefs>
</ds:datastoreItem>
</file>

<file path=customXml/itemProps28.xml><?xml version="1.0" encoding="utf-8"?>
<ds:datastoreItem xmlns:ds="http://schemas.openxmlformats.org/officeDocument/2006/customXml" ds:itemID="{22A42D4B-0AAE-44C9-A2EF-48BDE1C5260A}">
  <ds:schemaRefs>
    <ds:schemaRef ds:uri="ESRI.ArcGIS.Mapping.OfficeIntegration.PowerPointInfo"/>
  </ds:schemaRefs>
</ds:datastoreItem>
</file>

<file path=customXml/itemProps29.xml><?xml version="1.0" encoding="utf-8"?>
<ds:datastoreItem xmlns:ds="http://schemas.openxmlformats.org/officeDocument/2006/customXml" ds:itemID="{76859AF2-E75C-459B-8657-EEEA80BC8153}">
  <ds:schemaRefs>
    <ds:schemaRef ds:uri="ESRI.ArcGIS.Mapping.OfficeIntegration.PowerPointInfo"/>
  </ds:schemaRefs>
</ds:datastoreItem>
</file>

<file path=customXml/itemProps3.xml><?xml version="1.0" encoding="utf-8"?>
<ds:datastoreItem xmlns:ds="http://schemas.openxmlformats.org/officeDocument/2006/customXml" ds:itemID="{DE4ACD9E-0233-451D-890D-5732E05DB574}">
  <ds:schemaRefs>
    <ds:schemaRef ds:uri="ESRI.ArcGIS.Mapping.OfficeIntegration.PowerPointInfo"/>
  </ds:schemaRefs>
</ds:datastoreItem>
</file>

<file path=customXml/itemProps30.xml><?xml version="1.0" encoding="utf-8"?>
<ds:datastoreItem xmlns:ds="http://schemas.openxmlformats.org/officeDocument/2006/customXml" ds:itemID="{E940B40D-12DB-4BFA-BBB6-2269FD71FF92}">
  <ds:schemaRefs>
    <ds:schemaRef ds:uri="ESRI.ArcGIS.Mapping.OfficeIntegration.PowerPointInfo"/>
  </ds:schemaRefs>
</ds:datastoreItem>
</file>

<file path=customXml/itemProps31.xml><?xml version="1.0" encoding="utf-8"?>
<ds:datastoreItem xmlns:ds="http://schemas.openxmlformats.org/officeDocument/2006/customXml" ds:itemID="{AE5A340C-916E-449C-AA30-CD41B151A0D4}">
  <ds:schemaRefs>
    <ds:schemaRef ds:uri="ESRI.ArcGIS.Mapping.OfficeIntegration.PowerPointInfo"/>
  </ds:schemaRefs>
</ds:datastoreItem>
</file>

<file path=customXml/itemProps32.xml><?xml version="1.0" encoding="utf-8"?>
<ds:datastoreItem xmlns:ds="http://schemas.openxmlformats.org/officeDocument/2006/customXml" ds:itemID="{998905D7-FE59-48DE-A74A-5B0009B7827F}">
  <ds:schemaRefs>
    <ds:schemaRef ds:uri="ESRI.ArcGIS.Mapping.OfficeIntegration.PowerPointInfo"/>
  </ds:schemaRefs>
</ds:datastoreItem>
</file>

<file path=customXml/itemProps33.xml><?xml version="1.0" encoding="utf-8"?>
<ds:datastoreItem xmlns:ds="http://schemas.openxmlformats.org/officeDocument/2006/customXml" ds:itemID="{EE9F405B-FE7A-4AB8-9CB8-9A75FBA69A95}">
  <ds:schemaRefs>
    <ds:schemaRef ds:uri="ESRI.ArcGIS.Mapping.OfficeIntegration.PowerPointInfo"/>
  </ds:schemaRefs>
</ds:datastoreItem>
</file>

<file path=customXml/itemProps34.xml><?xml version="1.0" encoding="utf-8"?>
<ds:datastoreItem xmlns:ds="http://schemas.openxmlformats.org/officeDocument/2006/customXml" ds:itemID="{5B58CDD1-2BF6-415B-A256-DBBCC6A48D56}">
  <ds:schemaRefs>
    <ds:schemaRef ds:uri="ESRI.ArcGIS.Mapping.OfficeIntegration.PowerPointInfo"/>
  </ds:schemaRefs>
</ds:datastoreItem>
</file>

<file path=customXml/itemProps35.xml><?xml version="1.0" encoding="utf-8"?>
<ds:datastoreItem xmlns:ds="http://schemas.openxmlformats.org/officeDocument/2006/customXml" ds:itemID="{A77C5B54-CA1C-4010-8D5D-ED406825EBB7}">
  <ds:schemaRefs>
    <ds:schemaRef ds:uri="ESRI.ArcGIS.Mapping.OfficeIntegration.PowerPointInfo"/>
  </ds:schemaRefs>
</ds:datastoreItem>
</file>

<file path=customXml/itemProps36.xml><?xml version="1.0" encoding="utf-8"?>
<ds:datastoreItem xmlns:ds="http://schemas.openxmlformats.org/officeDocument/2006/customXml" ds:itemID="{9E56F111-9E55-4604-91C2-8352AE933430}">
  <ds:schemaRefs>
    <ds:schemaRef ds:uri="ESRI.ArcGIS.Mapping.OfficeIntegration.PowerPointInfo"/>
  </ds:schemaRefs>
</ds:datastoreItem>
</file>

<file path=customXml/itemProps37.xml><?xml version="1.0" encoding="utf-8"?>
<ds:datastoreItem xmlns:ds="http://schemas.openxmlformats.org/officeDocument/2006/customXml" ds:itemID="{3A5DA3C3-46A0-47F8-855A-99C7684A98A2}">
  <ds:schemaRefs>
    <ds:schemaRef ds:uri="ESRI.ArcGIS.Mapping.OfficeIntegration.PowerPointInfo"/>
  </ds:schemaRefs>
</ds:datastoreItem>
</file>

<file path=customXml/itemProps38.xml><?xml version="1.0" encoding="utf-8"?>
<ds:datastoreItem xmlns:ds="http://schemas.openxmlformats.org/officeDocument/2006/customXml" ds:itemID="{C1BF2448-6CBA-44DB-9E22-BED59BA834DF}">
  <ds:schemaRefs>
    <ds:schemaRef ds:uri="ESRI.ArcGIS.Mapping.OfficeIntegration.PowerPointInfo"/>
  </ds:schemaRefs>
</ds:datastoreItem>
</file>

<file path=customXml/itemProps39.xml><?xml version="1.0" encoding="utf-8"?>
<ds:datastoreItem xmlns:ds="http://schemas.openxmlformats.org/officeDocument/2006/customXml" ds:itemID="{18DF8D07-6137-4D85-8010-4650942E033A}">
  <ds:schemaRefs>
    <ds:schemaRef ds:uri="ESRI.ArcGIS.Mapping.OfficeIntegration.PowerPointInfo"/>
  </ds:schemaRefs>
</ds:datastoreItem>
</file>

<file path=customXml/itemProps4.xml><?xml version="1.0" encoding="utf-8"?>
<ds:datastoreItem xmlns:ds="http://schemas.openxmlformats.org/officeDocument/2006/customXml" ds:itemID="{DB399249-DB96-4601-9BA5-97791613CF3A}">
  <ds:schemaRefs>
    <ds:schemaRef ds:uri="ESRI.ArcGIS.Mapping.OfficeIntegration.PowerPointInfo"/>
  </ds:schemaRefs>
</ds:datastoreItem>
</file>

<file path=customXml/itemProps40.xml><?xml version="1.0" encoding="utf-8"?>
<ds:datastoreItem xmlns:ds="http://schemas.openxmlformats.org/officeDocument/2006/customXml" ds:itemID="{16EF6D11-DC4F-410C-A4BF-DF081B432591}">
  <ds:schemaRefs>
    <ds:schemaRef ds:uri="ESRI.ArcGIS.Mapping.OfficeIntegration.PowerPointInfo"/>
  </ds:schemaRefs>
</ds:datastoreItem>
</file>

<file path=customXml/itemProps41.xml><?xml version="1.0" encoding="utf-8"?>
<ds:datastoreItem xmlns:ds="http://schemas.openxmlformats.org/officeDocument/2006/customXml" ds:itemID="{2672FF5B-1ADC-45B0-9698-61421F5761E7}">
  <ds:schemaRefs>
    <ds:schemaRef ds:uri="ESRI.ArcGIS.Mapping.OfficeIntegration.PowerPointInfo"/>
  </ds:schemaRefs>
</ds:datastoreItem>
</file>

<file path=customXml/itemProps42.xml><?xml version="1.0" encoding="utf-8"?>
<ds:datastoreItem xmlns:ds="http://schemas.openxmlformats.org/officeDocument/2006/customXml" ds:itemID="{039A5E78-EC42-40DE-A05E-1C7FCA140310}">
  <ds:schemaRefs>
    <ds:schemaRef ds:uri="ESRI.ArcGIS.Mapping.OfficeIntegration.PowerPointInfo"/>
  </ds:schemaRefs>
</ds:datastoreItem>
</file>

<file path=customXml/itemProps43.xml><?xml version="1.0" encoding="utf-8"?>
<ds:datastoreItem xmlns:ds="http://schemas.openxmlformats.org/officeDocument/2006/customXml" ds:itemID="{FB58F897-2A4D-4309-8E20-83FD28E6FE27}">
  <ds:schemaRefs>
    <ds:schemaRef ds:uri="ESRI.ArcGIS.Mapping.OfficeIntegration.PowerPointInfo"/>
  </ds:schemaRefs>
</ds:datastoreItem>
</file>

<file path=customXml/itemProps44.xml><?xml version="1.0" encoding="utf-8"?>
<ds:datastoreItem xmlns:ds="http://schemas.openxmlformats.org/officeDocument/2006/customXml" ds:itemID="{6D2D132B-596B-4D69-A43B-566EB6C10C03}">
  <ds:schemaRefs>
    <ds:schemaRef ds:uri="ESRI.ArcGIS.Mapping.OfficeIntegration.PowerPointInfo"/>
  </ds:schemaRefs>
</ds:datastoreItem>
</file>

<file path=customXml/itemProps45.xml><?xml version="1.0" encoding="utf-8"?>
<ds:datastoreItem xmlns:ds="http://schemas.openxmlformats.org/officeDocument/2006/customXml" ds:itemID="{2FE51124-E413-4DA5-9E06-A6EB32D0C127}">
  <ds:schemaRefs>
    <ds:schemaRef ds:uri="ESRI.ArcGIS.Mapping.OfficeIntegration.PowerPointInfo"/>
  </ds:schemaRefs>
</ds:datastoreItem>
</file>

<file path=customXml/itemProps46.xml><?xml version="1.0" encoding="utf-8"?>
<ds:datastoreItem xmlns:ds="http://schemas.openxmlformats.org/officeDocument/2006/customXml" ds:itemID="{7684026F-E81F-4167-824A-3AA1BAEAE133}">
  <ds:schemaRefs>
    <ds:schemaRef ds:uri="ESRI.ArcGIS.Mapping.OfficeIntegration.PowerPointInfo"/>
  </ds:schemaRefs>
</ds:datastoreItem>
</file>

<file path=customXml/itemProps47.xml><?xml version="1.0" encoding="utf-8"?>
<ds:datastoreItem xmlns:ds="http://schemas.openxmlformats.org/officeDocument/2006/customXml" ds:itemID="{81E133DB-697E-4C10-B192-8899027B1EC6}">
  <ds:schemaRefs>
    <ds:schemaRef ds:uri="http://schemas.microsoft.com/office/2006/documentManagement/types"/>
    <ds:schemaRef ds:uri="6800e6ba-de6c-4d88-801c-34a5d80d8e30"/>
    <ds:schemaRef ds:uri="http://purl.org/dc/elements/1.1/"/>
    <ds:schemaRef ds:uri="http://schemas.microsoft.com/office/infopath/2007/PartnerControls"/>
    <ds:schemaRef ds:uri="http://www.w3.org/XML/1998/namespace"/>
    <ds:schemaRef ds:uri="http://purl.org/dc/terms/"/>
    <ds:schemaRef ds:uri="http://schemas.openxmlformats.org/package/2006/metadata/core-properties"/>
    <ds:schemaRef ds:uri="http://schemas.microsoft.com/office/2006/metadata/properties"/>
    <ds:schemaRef ds:uri="http://purl.org/dc/dcmitype/"/>
  </ds:schemaRefs>
</ds:datastoreItem>
</file>

<file path=customXml/itemProps48.xml><?xml version="1.0" encoding="utf-8"?>
<ds:datastoreItem xmlns:ds="http://schemas.openxmlformats.org/officeDocument/2006/customXml" ds:itemID="{F6EFD530-1E3E-47B8-A55C-19EC63E3C655}">
  <ds:schemaRefs>
    <ds:schemaRef ds:uri="ESRI.ArcGIS.Mapping.OfficeIntegration.PowerPointInfo"/>
  </ds:schemaRefs>
</ds:datastoreItem>
</file>

<file path=customXml/itemProps49.xml><?xml version="1.0" encoding="utf-8"?>
<ds:datastoreItem xmlns:ds="http://schemas.openxmlformats.org/officeDocument/2006/customXml" ds:itemID="{B0302D17-5923-4CC0-9EB4-0E57930F5A8E}">
  <ds:schemaRefs>
    <ds:schemaRef ds:uri="ESRI.ArcGIS.Mapping.OfficeIntegration.PowerPointInfo"/>
  </ds:schemaRefs>
</ds:datastoreItem>
</file>

<file path=customXml/itemProps5.xml><?xml version="1.0" encoding="utf-8"?>
<ds:datastoreItem xmlns:ds="http://schemas.openxmlformats.org/officeDocument/2006/customXml" ds:itemID="{352E5095-9B98-4AF0-9861-BDC020ABBCFC}">
  <ds:schemaRefs>
    <ds:schemaRef ds:uri="ESRI.ArcGIS.Mapping.OfficeIntegration.PowerPointInfo"/>
  </ds:schemaRefs>
</ds:datastoreItem>
</file>

<file path=customXml/itemProps50.xml><?xml version="1.0" encoding="utf-8"?>
<ds:datastoreItem xmlns:ds="http://schemas.openxmlformats.org/officeDocument/2006/customXml" ds:itemID="{AC4EB402-C456-4A26-8A92-B48606FF9264}">
  <ds:schemaRefs>
    <ds:schemaRef ds:uri="ESRI.ArcGIS.Mapping.OfficeIntegration.PowerPointInfo"/>
  </ds:schemaRefs>
</ds:datastoreItem>
</file>

<file path=customXml/itemProps51.xml><?xml version="1.0" encoding="utf-8"?>
<ds:datastoreItem xmlns:ds="http://schemas.openxmlformats.org/officeDocument/2006/customXml" ds:itemID="{328DCA66-548E-4424-83E1-09FFD45EE4B0}">
  <ds:schemaRefs>
    <ds:schemaRef ds:uri="ESRI.ArcGIS.Mapping.OfficeIntegration.PowerPointInfo"/>
  </ds:schemaRefs>
</ds:datastoreItem>
</file>

<file path=customXml/itemProps52.xml><?xml version="1.0" encoding="utf-8"?>
<ds:datastoreItem xmlns:ds="http://schemas.openxmlformats.org/officeDocument/2006/customXml" ds:itemID="{EF0D8C03-B10D-4D20-AC38-CA6799A7A314}">
  <ds:schemaRefs>
    <ds:schemaRef ds:uri="ESRI.ArcGIS.Mapping.OfficeIntegration.PowerPointInfo"/>
  </ds:schemaRefs>
</ds:datastoreItem>
</file>

<file path=customXml/itemProps53.xml><?xml version="1.0" encoding="utf-8"?>
<ds:datastoreItem xmlns:ds="http://schemas.openxmlformats.org/officeDocument/2006/customXml" ds:itemID="{10846DB9-88C0-41D7-ACE4-BEC3A7488A03}">
  <ds:schemaRefs>
    <ds:schemaRef ds:uri="ESRI.ArcGIS.Mapping.OfficeIntegration.PowerPointInfo"/>
  </ds:schemaRefs>
</ds:datastoreItem>
</file>

<file path=customXml/itemProps54.xml><?xml version="1.0" encoding="utf-8"?>
<ds:datastoreItem xmlns:ds="http://schemas.openxmlformats.org/officeDocument/2006/customXml" ds:itemID="{C9037CA3-5499-457D-8238-F29CBEBDF143}">
  <ds:schemaRefs>
    <ds:schemaRef ds:uri="ESRI.ArcGIS.Mapping.OfficeIntegration.PowerPointInfo"/>
  </ds:schemaRefs>
</ds:datastoreItem>
</file>

<file path=customXml/itemProps55.xml><?xml version="1.0" encoding="utf-8"?>
<ds:datastoreItem xmlns:ds="http://schemas.openxmlformats.org/officeDocument/2006/customXml" ds:itemID="{33F5FE6F-FF86-471A-919E-6C74E3669390}">
  <ds:schemaRefs>
    <ds:schemaRef ds:uri="ESRI.ArcGIS.Mapping.OfficeIntegration.PowerPointInfo"/>
  </ds:schemaRefs>
</ds:datastoreItem>
</file>

<file path=customXml/itemProps56.xml><?xml version="1.0" encoding="utf-8"?>
<ds:datastoreItem xmlns:ds="http://schemas.openxmlformats.org/officeDocument/2006/customXml" ds:itemID="{5A1E471A-DB16-4174-9D85-6F159A344CDB}">
  <ds:schemaRefs>
    <ds:schemaRef ds:uri="ESRI.ArcGIS.Mapping.OfficeIntegration.PowerPointInfo"/>
  </ds:schemaRefs>
</ds:datastoreItem>
</file>

<file path=customXml/itemProps57.xml><?xml version="1.0" encoding="utf-8"?>
<ds:datastoreItem xmlns:ds="http://schemas.openxmlformats.org/officeDocument/2006/customXml" ds:itemID="{2C9ABD96-756D-41D3-909F-6F7B4C6B6E1F}">
  <ds:schemaRefs>
    <ds:schemaRef ds:uri="ESRI.ArcGIS.Mapping.OfficeIntegration.PowerPointInfo"/>
  </ds:schemaRefs>
</ds:datastoreItem>
</file>

<file path=customXml/itemProps58.xml><?xml version="1.0" encoding="utf-8"?>
<ds:datastoreItem xmlns:ds="http://schemas.openxmlformats.org/officeDocument/2006/customXml" ds:itemID="{E47732B9-9C1B-4723-B4AA-A21238C5DF44}">
  <ds:schemaRefs>
    <ds:schemaRef ds:uri="ESRI.ArcGIS.Mapping.OfficeIntegration.PowerPointInfo"/>
  </ds:schemaRefs>
</ds:datastoreItem>
</file>

<file path=customXml/itemProps59.xml><?xml version="1.0" encoding="utf-8"?>
<ds:datastoreItem xmlns:ds="http://schemas.openxmlformats.org/officeDocument/2006/customXml" ds:itemID="{53220D22-8257-492D-8F60-ECE474D7C478}">
  <ds:schemaRefs>
    <ds:schemaRef ds:uri="ESRI.ArcGIS.Mapping.OfficeIntegration.PowerPointInfo"/>
  </ds:schemaRefs>
</ds:datastoreItem>
</file>

<file path=customXml/itemProps6.xml><?xml version="1.0" encoding="utf-8"?>
<ds:datastoreItem xmlns:ds="http://schemas.openxmlformats.org/officeDocument/2006/customXml" ds:itemID="{E1A338E5-2E37-4973-87E6-4C02B0B7F460}">
  <ds:schemaRefs>
    <ds:schemaRef ds:uri="http://schemas.microsoft.com/sharepoint/v3/contenttype/forms"/>
  </ds:schemaRefs>
</ds:datastoreItem>
</file>

<file path=customXml/itemProps60.xml><?xml version="1.0" encoding="utf-8"?>
<ds:datastoreItem xmlns:ds="http://schemas.openxmlformats.org/officeDocument/2006/customXml" ds:itemID="{F29452FE-972E-43F8-B54C-969F4C69C00B}">
  <ds:schemaRefs>
    <ds:schemaRef ds:uri="ESRI.ArcGIS.Mapping.OfficeIntegration.PowerPointInfo"/>
  </ds:schemaRefs>
</ds:datastoreItem>
</file>

<file path=customXml/itemProps61.xml><?xml version="1.0" encoding="utf-8"?>
<ds:datastoreItem xmlns:ds="http://schemas.openxmlformats.org/officeDocument/2006/customXml" ds:itemID="{D6F15B81-7660-4E9F-B613-8AA4F84B6DA3}">
  <ds:schemaRefs>
    <ds:schemaRef ds:uri="ESRI.ArcGIS.Mapping.OfficeIntegration.PowerPointInfo"/>
  </ds:schemaRefs>
</ds:datastoreItem>
</file>

<file path=customXml/itemProps62.xml><?xml version="1.0" encoding="utf-8"?>
<ds:datastoreItem xmlns:ds="http://schemas.openxmlformats.org/officeDocument/2006/customXml" ds:itemID="{C4AF463C-FA8B-436D-9853-3318650FDAB8}">
  <ds:schemaRefs>
    <ds:schemaRef ds:uri="ESRI.ArcGIS.Mapping.OfficeIntegration.PowerPointInfo"/>
  </ds:schemaRefs>
</ds:datastoreItem>
</file>

<file path=customXml/itemProps63.xml><?xml version="1.0" encoding="utf-8"?>
<ds:datastoreItem xmlns:ds="http://schemas.openxmlformats.org/officeDocument/2006/customXml" ds:itemID="{8EED6C1C-A455-42E4-8CBE-649F5A755068}">
  <ds:schemaRefs>
    <ds:schemaRef ds:uri="ESRI.ArcGIS.Mapping.OfficeIntegration.PowerPointInfo"/>
  </ds:schemaRefs>
</ds:datastoreItem>
</file>

<file path=customXml/itemProps64.xml><?xml version="1.0" encoding="utf-8"?>
<ds:datastoreItem xmlns:ds="http://schemas.openxmlformats.org/officeDocument/2006/customXml" ds:itemID="{DA46DABE-45F1-4E65-A939-497CB70F357D}">
  <ds:schemaRefs>
    <ds:schemaRef ds:uri="ESRI.ArcGIS.Mapping.OfficeIntegration.PowerPointInfo"/>
  </ds:schemaRefs>
</ds:datastoreItem>
</file>

<file path=customXml/itemProps65.xml><?xml version="1.0" encoding="utf-8"?>
<ds:datastoreItem xmlns:ds="http://schemas.openxmlformats.org/officeDocument/2006/customXml" ds:itemID="{9DC677B7-6D9E-42B7-AD1F-75D1804EAF7D}">
  <ds:schemaRefs>
    <ds:schemaRef ds:uri="ESRI.ArcGIS.Mapping.OfficeIntegration.PowerPointInfo"/>
  </ds:schemaRefs>
</ds:datastoreItem>
</file>

<file path=customXml/itemProps66.xml><?xml version="1.0" encoding="utf-8"?>
<ds:datastoreItem xmlns:ds="http://schemas.openxmlformats.org/officeDocument/2006/customXml" ds:itemID="{A2D97EB6-C9B5-45C6-85A6-D4FE6E1D9856}">
  <ds:schemaRefs>
    <ds:schemaRef ds:uri="ESRI.ArcGIS.Mapping.OfficeIntegration.PowerPointInfo"/>
  </ds:schemaRefs>
</ds:datastoreItem>
</file>

<file path=customXml/itemProps67.xml><?xml version="1.0" encoding="utf-8"?>
<ds:datastoreItem xmlns:ds="http://schemas.openxmlformats.org/officeDocument/2006/customXml" ds:itemID="{D32008F3-64AC-45EB-A05B-F6120AE62290}">
  <ds:schemaRefs>
    <ds:schemaRef ds:uri="ESRI.ArcGIS.Mapping.OfficeIntegration.PowerPointInfo"/>
  </ds:schemaRefs>
</ds:datastoreItem>
</file>

<file path=customXml/itemProps68.xml><?xml version="1.0" encoding="utf-8"?>
<ds:datastoreItem xmlns:ds="http://schemas.openxmlformats.org/officeDocument/2006/customXml" ds:itemID="{EB8D7141-3508-4B4E-8051-37E3E4C09D17}">
  <ds:schemaRefs>
    <ds:schemaRef ds:uri="ESRI.ArcGIS.Mapping.OfficeIntegration.PowerPointInfo"/>
  </ds:schemaRefs>
</ds:datastoreItem>
</file>

<file path=customXml/itemProps7.xml><?xml version="1.0" encoding="utf-8"?>
<ds:datastoreItem xmlns:ds="http://schemas.openxmlformats.org/officeDocument/2006/customXml" ds:itemID="{4617AF64-94DB-48BB-8BE2-3BCF6B12593F}">
  <ds:schemaRefs>
    <ds:schemaRef ds:uri="ESRI.ArcGIS.Mapping.OfficeIntegration.PowerPointInfo"/>
  </ds:schemaRefs>
</ds:datastoreItem>
</file>

<file path=customXml/itemProps8.xml><?xml version="1.0" encoding="utf-8"?>
<ds:datastoreItem xmlns:ds="http://schemas.openxmlformats.org/officeDocument/2006/customXml" ds:itemID="{7147CA22-2BC4-4917-83D2-7CA4C34A80D4}">
  <ds:schemaRefs>
    <ds:schemaRef ds:uri="ESRI.ArcGIS.Mapping.OfficeIntegration.PowerPointInfo"/>
  </ds:schemaRefs>
</ds:datastoreItem>
</file>

<file path=customXml/itemProps9.xml><?xml version="1.0" encoding="utf-8"?>
<ds:datastoreItem xmlns:ds="http://schemas.openxmlformats.org/officeDocument/2006/customXml" ds:itemID="{43F52F87-18E1-48C0-BFC5-3625AA2E57C3}">
  <ds:schemaRefs>
    <ds:schemaRef ds:uri="6800e6ba-de6c-4d88-801c-34a5d80d8e3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aee6e3c9-711e-4c7c-bd27-04f2307db20d}" enabled="0" method="" siteId="{aee6e3c9-711e-4c7c-bd27-04f2307db20d}" removed="1"/>
</clbl:labelList>
</file>

<file path=docProps/app.xml><?xml version="1.0" encoding="utf-8"?>
<Properties xmlns="http://schemas.openxmlformats.org/officeDocument/2006/extended-properties" xmlns:vt="http://schemas.openxmlformats.org/officeDocument/2006/docPropsVTypes">
  <Template>Esri_Corporate_Template-Dark</Template>
  <TotalTime>127</TotalTime>
  <Words>245</Words>
  <Application>Microsoft Macintosh PowerPoint</Application>
  <PresentationFormat>Widescreen</PresentationFormat>
  <Paragraphs>45</Paragraphs>
  <Slides>13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Lucida Grande</vt:lpstr>
      <vt:lpstr>Esri_Corporate_Template-Dark</vt:lpstr>
      <vt:lpstr> Tips and Tricks for Developing and Debugging Apps</vt:lpstr>
      <vt:lpstr>Shortcuts </vt:lpstr>
      <vt:lpstr>Live Server </vt:lpstr>
      <vt:lpstr>Set the view’s lat/long</vt:lpstr>
      <vt:lpstr>Interceptors</vt:lpstr>
      <vt:lpstr>Force json on client</vt:lpstr>
      <vt:lpstr>PowerPoint Presentation</vt:lpstr>
      <vt:lpstr>PowerPoint Presentation</vt:lpstr>
      <vt:lpstr>Headline</vt:lpstr>
      <vt:lpstr>Section Header</vt:lpstr>
      <vt:lpstr>Widgets</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ArcGIS Online: Developing with Web Maps and Web Scenes</dc:title>
  <dc:creator>Kelly Hutchins</dc:creator>
  <cp:lastModifiedBy>Heather Gonzago</cp:lastModifiedBy>
  <cp:revision>7</cp:revision>
  <cp:lastPrinted>2021-08-10T23:54:02Z</cp:lastPrinted>
  <dcterms:created xsi:type="dcterms:W3CDTF">2022-03-07T18:18:34Z</dcterms:created>
  <dcterms:modified xsi:type="dcterms:W3CDTF">2022-03-09T05:46:01Z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0x010100C4E42335389CB24CA061A54E192DCE58</vt:lpwstr>
  </property>
  <property fmtid="{D5CDD505-2E9C-101B-9397-08002B2CF9AE}" pid="3" name="Order">
    <vt:r8>898000</vt:r8>
  </property>
  <property fmtid="{D5CDD505-2E9C-101B-9397-08002B2CF9AE}" pid="4" name="ComplianceAssetId">
    <vt:lpwstr/>
  </property>
  <property fmtid="{D5CDD505-2E9C-101B-9397-08002B2CF9AE}" pid="5" name="TemplateUrl">
    <vt:lpwstr/>
  </property>
  <property fmtid="{D5CDD505-2E9C-101B-9397-08002B2CF9AE}" pid="6" name="xd_Signature">
    <vt:bool>false</vt:bool>
  </property>
  <property fmtid="{D5CDD505-2E9C-101B-9397-08002B2CF9AE}" pid="7" name="xd_ProgID">
    <vt:lpwstr/>
  </property>
  <property fmtid="{D5CDD505-2E9C-101B-9397-08002B2CF9AE}" pid="8" name="_SourceUrl">
    <vt:lpwstr/>
  </property>
  <property fmtid="{D5CDD505-2E9C-101B-9397-08002B2CF9AE}" pid="9" name="_SharedFileIndex">
    <vt:lpwstr/>
  </property>
</Properties>
</file>